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4"/>
  </p:sldMasterIdLst>
  <p:sldIdLst>
    <p:sldId id="256" r:id="rId5"/>
    <p:sldId id="261" r:id="rId6"/>
    <p:sldId id="289" r:id="rId7"/>
    <p:sldId id="291" r:id="rId8"/>
    <p:sldId id="293" r:id="rId9"/>
    <p:sldId id="294" r:id="rId10"/>
    <p:sldId id="258" r:id="rId11"/>
    <p:sldId id="292" r:id="rId12"/>
    <p:sldId id="270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E4DC63-3CE4-42D9-BE12-C23380323216}" v="1" dt="2021-03-03T10:59:01.625"/>
    <p1510:client id="{C7C18797-379C-484B-965F-4C14BF19115A}" v="18" dt="2021-03-03T10:47:37.1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3"/>
    <p:restoredTop sz="95588"/>
  </p:normalViewPr>
  <p:slideViewPr>
    <p:cSldViewPr snapToGrid="0" snapToObjects="1">
      <p:cViewPr varScale="1">
        <p:scale>
          <a:sx n="104" d="100"/>
          <a:sy n="104" d="100"/>
        </p:scale>
        <p:origin x="23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2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7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6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5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9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9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1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2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3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4/14/21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9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4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0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rthday.org/earth-day-2021/" TargetMode="External"/><Relationship Id="rId2" Type="http://schemas.openxmlformats.org/officeDocument/2006/relationships/hyperlink" Target="https://www.woodlandtrust.org.uk/support-us/act/your-school/green-tree-schools-award/?utm_source=/award&amp;utm_medium=fur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turalclimate.solutions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54479440-55E1-4DE9-ADED-128ED05CF5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00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10778-2AE7-A64A-A119-5CA26A2B0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en-US" sz="6600" dirty="0"/>
              <a:t>Enrichment – Internet of Trees</a:t>
            </a:r>
          </a:p>
        </p:txBody>
      </p:sp>
      <p:sp>
        <p:nvSpPr>
          <p:cNvPr id="18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69F727-97B7-3F48-A39A-4D370DD04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en-US" dirty="0"/>
              <a:t>Week Nine– Remind, Rebuild, React</a:t>
            </a:r>
          </a:p>
        </p:txBody>
      </p:sp>
    </p:spTree>
    <p:extLst>
      <p:ext uri="{BB962C8B-B14F-4D97-AF65-F5344CB8AC3E}">
        <p14:creationId xmlns:p14="http://schemas.microsoft.com/office/powerpoint/2010/main" val="4121553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82BE3-4DFF-8042-86EF-0362ABDF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BAAA3-5F44-6142-A0FC-A3CD9C41E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 –US</a:t>
            </a:r>
          </a:p>
          <a:p>
            <a:r>
              <a:rPr lang="en-US" dirty="0"/>
              <a:t>Back to boxes – US</a:t>
            </a:r>
          </a:p>
          <a:p>
            <a:r>
              <a:rPr lang="en-US" dirty="0"/>
              <a:t>React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4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1799E-8798-6943-9B9F-869B2BC07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Trees</a:t>
            </a:r>
          </a:p>
        </p:txBody>
      </p:sp>
      <p:pic>
        <p:nvPicPr>
          <p:cNvPr id="1026" name="Picture 2" descr="Rainforest covered in mist (Credit: Getty Images)">
            <a:extLst>
              <a:ext uri="{FF2B5EF4-FFF2-40B4-BE49-F238E27FC236}">
                <a16:creationId xmlns:a16="http://schemas.microsoft.com/office/drawing/2014/main" id="{6815A119-AF4E-C249-93CB-5A5391255DC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181" y="2585244"/>
            <a:ext cx="6197600" cy="347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20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64FB6-38AB-1840-A98F-2A2BD0CF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Trees SLOW – but do not PREVENT – climate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E12F8-4F8C-E749-9E8F-4FF1D192D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Protecting existing forests and planting new ones are surely good things to do. However, scientists say we must not place too much faith in trees to save us. A trillion extra trees = one quarter of the CO2 removed? </a:t>
            </a:r>
          </a:p>
          <a:p>
            <a:r>
              <a:rPr lang="en-GB" dirty="0"/>
              <a:t>Trees will definitely help us slow climate change, but they won’t reverse it on their 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7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CEDA3-998D-A948-91D8-CB63229DE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Balancing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7330C-F1E8-7D4A-A8B9-485E1C1BA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Planting more trees typically makes the land darker. Since dark surfaces absorb more heat, a dark tree-covered surface will trap more of the Sun’s heat – and warm the local climate.</a:t>
            </a:r>
          </a:p>
          <a:p>
            <a:r>
              <a:rPr lang="en-GB" dirty="0"/>
              <a:t>The best place to plant trees is in the tropics - where trees grow fastest and thus trap the most CO2. In contrast, planting in the UK, much of Europe and parts of the US – ‘may’ have no net effect on climate.</a:t>
            </a:r>
          </a:p>
        </p:txBody>
      </p:sp>
    </p:spTree>
    <p:extLst>
      <p:ext uri="{BB962C8B-B14F-4D97-AF65-F5344CB8AC3E}">
        <p14:creationId xmlns:p14="http://schemas.microsoft.com/office/powerpoint/2010/main" val="42757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4F34B-2DAB-CA4B-84E0-0990FEC7C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Haze from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5C0C1-C641-CE45-8F34-B508048F7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Trees emit chemicals into the air. “That’s the piney smell you get when you walk through a forest,”  These chemicals stick together to form tiny floating particles that create a faint haze. </a:t>
            </a:r>
          </a:p>
          <a:p>
            <a:r>
              <a:rPr lang="en-GB" dirty="0"/>
              <a:t>This haze scatters sunlight back into space, cooling the planet. This haze also creates thicker low cloud, which also bounces sunlight back to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00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82BE3-4DFF-8042-86EF-0362ABDF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- 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BAAA3-5F44-6142-A0FC-A3CD9C41E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 b="1" dirty="0"/>
              <a:t>gather data</a:t>
            </a:r>
            <a:r>
              <a:rPr lang="en-US" dirty="0"/>
              <a:t> from trees on air quality around Clitheroe and the Local area to see </a:t>
            </a:r>
            <a:r>
              <a:rPr lang="en-US" b="1" dirty="0"/>
              <a:t>what effect trees </a:t>
            </a:r>
            <a:r>
              <a:rPr lang="en-US" dirty="0"/>
              <a:t>might have on air quality and to see how air quality varies</a:t>
            </a:r>
          </a:p>
          <a:p>
            <a:r>
              <a:rPr lang="en-US" dirty="0"/>
              <a:t>To find ways to make the data exciting for children in KS1 and KS2 and also to </a:t>
            </a:r>
            <a:r>
              <a:rPr lang="en-US" b="1" dirty="0"/>
              <a:t>package that data </a:t>
            </a:r>
            <a:r>
              <a:rPr lang="en-US" dirty="0"/>
              <a:t>in interesting ways for the local community</a:t>
            </a:r>
          </a:p>
        </p:txBody>
      </p:sp>
    </p:spTree>
    <p:extLst>
      <p:ext uri="{BB962C8B-B14F-4D97-AF65-F5344CB8AC3E}">
        <p14:creationId xmlns:p14="http://schemas.microsoft.com/office/powerpoint/2010/main" val="2982537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BBA59-8849-BB48-A6AF-75CEA719E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04BCE-8309-6C46-BB67-92F39C798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https://www.woodlandtrust.org.uk/support-us/act/your-school/green-tree-schools-award/?utm_source=/award&amp;utm_medium=furl</a:t>
            </a:r>
            <a:endParaRPr lang="en-GB" dirty="0"/>
          </a:p>
          <a:p>
            <a:r>
              <a:rPr lang="en-GB" dirty="0">
                <a:hlinkClick r:id="rId3"/>
              </a:rPr>
              <a:t>https://www.earthday.org/earth-day-2021/</a:t>
            </a:r>
            <a:endParaRPr lang="en-GB" dirty="0"/>
          </a:p>
          <a:p>
            <a:r>
              <a:rPr lang="en-GB" dirty="0">
                <a:hlinkClick r:id="rId4"/>
              </a:rPr>
              <a:t>https://www.naturalclimate.solutions/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19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A46E5-F44C-2E44-AE12-3BA1C52CA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on work - optional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044EA-696E-274D-99FD-89FCD4699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Continue with the work for the schools – think about where you can fit data into what you are doing</a:t>
            </a:r>
          </a:p>
          <a:p>
            <a:r>
              <a:rPr lang="en-GB" dirty="0"/>
              <a:t>Look and learn what can be done with excel </a:t>
            </a:r>
            <a:r>
              <a:rPr lang="en-GB" dirty="0" err="1"/>
              <a:t>wrt</a:t>
            </a:r>
            <a:r>
              <a:rPr lang="en-GB" dirty="0"/>
              <a:t>. the data we seem to be able to catch</a:t>
            </a:r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819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88dee56-d5a2-4156-9ce0-d8ef2bae8f25"/>
</p:tagLst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2F3920"/>
      </a:dk2>
      <a:lt2>
        <a:srgbClr val="E2E6E8"/>
      </a:lt2>
      <a:accent1>
        <a:srgbClr val="BC9B84"/>
      </a:accent1>
      <a:accent2>
        <a:srgbClr val="ABA175"/>
      </a:accent2>
      <a:accent3>
        <a:srgbClr val="9CA57D"/>
      </a:accent3>
      <a:accent4>
        <a:srgbClr val="88AC75"/>
      </a:accent4>
      <a:accent5>
        <a:srgbClr val="81AC84"/>
      </a:accent5>
      <a:accent6>
        <a:srgbClr val="77AE92"/>
      </a:accent6>
      <a:hlink>
        <a:srgbClr val="5986A5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F133CE2623B74D8E72A459D6650AD0" ma:contentTypeVersion="13" ma:contentTypeDescription="Create a new document." ma:contentTypeScope="" ma:versionID="500d5e06cc63b70bb48cfc1fa264fee6">
  <xsd:schema xmlns:xsd="http://www.w3.org/2001/XMLSchema" xmlns:xs="http://www.w3.org/2001/XMLSchema" xmlns:p="http://schemas.microsoft.com/office/2006/metadata/properties" xmlns:ns3="67b0680d-6c3b-4680-9a75-22dee6755717" xmlns:ns4="1c9c29da-d526-4f07-8beb-5ebeffb879cb" targetNamespace="http://schemas.microsoft.com/office/2006/metadata/properties" ma:root="true" ma:fieldsID="af04962423822b370883510b731a5183" ns3:_="" ns4:_="">
    <xsd:import namespace="67b0680d-6c3b-4680-9a75-22dee6755717"/>
    <xsd:import namespace="1c9c29da-d526-4f07-8beb-5ebeffb879c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0680d-6c3b-4680-9a75-22dee67557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9c29da-d526-4f07-8beb-5ebeffb879c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159824-D66A-497D-9706-EBBC6AAB9F9B}">
  <ds:schemaRefs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67b0680d-6c3b-4680-9a75-22dee6755717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1c9c29da-d526-4f07-8beb-5ebeffb879cb"/>
  </ds:schemaRefs>
</ds:datastoreItem>
</file>

<file path=customXml/itemProps2.xml><?xml version="1.0" encoding="utf-8"?>
<ds:datastoreItem xmlns:ds="http://schemas.openxmlformats.org/officeDocument/2006/customXml" ds:itemID="{F1ECB11F-0BCE-4D41-923B-37565069CA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b0680d-6c3b-4680-9a75-22dee6755717"/>
    <ds:schemaRef ds:uri="1c9c29da-d526-4f07-8beb-5ebeffb879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6F9F51-3C97-41E8-BEA9-B8563E5411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409</Words>
  <Application>Microsoft Macintosh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Neue Haas Grotesk Text Pro</vt:lpstr>
      <vt:lpstr>AccentBoxVTI</vt:lpstr>
      <vt:lpstr>Enrichment – Internet of Trees</vt:lpstr>
      <vt:lpstr>Today</vt:lpstr>
      <vt:lpstr>Hello Trees</vt:lpstr>
      <vt:lpstr>Trees SLOW – but do not PREVENT – climate change</vt:lpstr>
      <vt:lpstr>A Balancing Act</vt:lpstr>
      <vt:lpstr>Haze from Trees</vt:lpstr>
      <vt:lpstr>Reminder - The Challenge</vt:lpstr>
      <vt:lpstr>What can we do?</vt:lpstr>
      <vt:lpstr>Follow on work - optional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Enrichment – Internet of Trees</dc:title>
  <dc:creator>Janet C Read &lt;School of Psychology &amp; Computer Science&gt;</dc:creator>
  <cp:lastModifiedBy>Janet C Read &lt;School of Psychology &amp; Computer Science&gt;</cp:lastModifiedBy>
  <cp:revision>8</cp:revision>
  <dcterms:created xsi:type="dcterms:W3CDTF">2021-02-10T10:40:24Z</dcterms:created>
  <dcterms:modified xsi:type="dcterms:W3CDTF">2021-04-14T10:30:16Z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0x010100F4F133CE2623B74D8E72A459D6650AD0</vt:lpwstr>
  </property>
</Properties>
</file>