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261" r:id="rId6"/>
    <p:sldId id="258" r:id="rId7"/>
    <p:sldId id="272" r:id="rId8"/>
    <p:sldId id="289" r:id="rId9"/>
    <p:sldId id="259" r:id="rId10"/>
    <p:sldId id="291" r:id="rId11"/>
    <p:sldId id="292" r:id="rId12"/>
    <p:sldId id="290" r:id="rId13"/>
    <p:sldId id="293" r:id="rId14"/>
    <p:sldId id="294" r:id="rId15"/>
    <p:sldId id="270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5B5B7-F2BB-478D-A74B-798BEFA8BFBE}" v="4" dt="2021-05-28T12:01:40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owen Fitton &lt;School of Psychology &amp; Computer Science&gt;" userId="d18aad3f-c8e9-4244-a416-702ed83c6ba9" providerId="ADAL" clId="{2218AC9B-DA0D-421B-BC55-D1828C91CDBA}"/>
    <pc:docChg chg="undo custSel addSld delSld modSld">
      <pc:chgData name="Daniel Bowen Fitton &lt;School of Psychology &amp; Computer Science&gt;" userId="d18aad3f-c8e9-4244-a416-702ed83c6ba9" providerId="ADAL" clId="{2218AC9B-DA0D-421B-BC55-D1828C91CDBA}" dt="2021-03-24T11:17:07.737" v="1863" actId="27636"/>
      <pc:docMkLst>
        <pc:docMk/>
      </pc:docMkLst>
      <pc:sldChg chg="modSp mod">
        <pc:chgData name="Daniel Bowen Fitton &lt;School of Psychology &amp; Computer Science&gt;" userId="d18aad3f-c8e9-4244-a416-702ed83c6ba9" providerId="ADAL" clId="{2218AC9B-DA0D-421B-BC55-D1828C91CDBA}" dt="2021-03-24T10:24:18.102" v="27" actId="5793"/>
        <pc:sldMkLst>
          <pc:docMk/>
          <pc:sldMk cId="4121553630" sldId="256"/>
        </pc:sldMkLst>
        <pc:spChg chg="mod">
          <ac:chgData name="Daniel Bowen Fitton &lt;School of Psychology &amp; Computer Science&gt;" userId="d18aad3f-c8e9-4244-a416-702ed83c6ba9" providerId="ADAL" clId="{2218AC9B-DA0D-421B-BC55-D1828C91CDBA}" dt="2021-03-24T10:24:18.102" v="27" actId="5793"/>
          <ac:spMkLst>
            <pc:docMk/>
            <pc:sldMk cId="4121553630" sldId="256"/>
            <ac:spMk id="3" creationId="{3069F727-97B7-3F48-A39A-4D370DD04753}"/>
          </ac:spMkLst>
        </pc:spChg>
      </pc:sldChg>
      <pc:sldChg chg="addSp delSp modSp mod">
        <pc:chgData name="Daniel Bowen Fitton &lt;School of Psychology &amp; Computer Science&gt;" userId="d18aad3f-c8e9-4244-a416-702ed83c6ba9" providerId="ADAL" clId="{2218AC9B-DA0D-421B-BC55-D1828C91CDBA}" dt="2021-03-24T10:39:44.312" v="595" actId="12"/>
        <pc:sldMkLst>
          <pc:docMk/>
          <pc:sldMk cId="3214625217" sldId="259"/>
        </pc:sldMkLst>
        <pc:spChg chg="mod">
          <ac:chgData name="Daniel Bowen Fitton &lt;School of Psychology &amp; Computer Science&gt;" userId="d18aad3f-c8e9-4244-a416-702ed83c6ba9" providerId="ADAL" clId="{2218AC9B-DA0D-421B-BC55-D1828C91CDBA}" dt="2021-03-24T10:36:47.990" v="193" actId="20577"/>
          <ac:spMkLst>
            <pc:docMk/>
            <pc:sldMk cId="3214625217" sldId="259"/>
            <ac:spMk id="2" creationId="{ED382BE3-4DFF-8042-86EF-0362ABDFC6B3}"/>
          </ac:spMkLst>
        </pc:spChg>
        <pc:spChg chg="del mod">
          <ac:chgData name="Daniel Bowen Fitton &lt;School of Psychology &amp; Computer Science&gt;" userId="d18aad3f-c8e9-4244-a416-702ed83c6ba9" providerId="ADAL" clId="{2218AC9B-DA0D-421B-BC55-D1828C91CDBA}" dt="2021-03-24T10:36:55.304" v="196" actId="478"/>
          <ac:spMkLst>
            <pc:docMk/>
            <pc:sldMk cId="3214625217" sldId="259"/>
            <ac:spMk id="5" creationId="{AB3C37E3-8A14-3344-BAE3-D904F80CB5B7}"/>
          </ac:spMkLst>
        </pc:spChg>
        <pc:spChg chg="del">
          <ac:chgData name="Daniel Bowen Fitton &lt;School of Psychology &amp; Computer Science&gt;" userId="d18aad3f-c8e9-4244-a416-702ed83c6ba9" providerId="ADAL" clId="{2218AC9B-DA0D-421B-BC55-D1828C91CDBA}" dt="2021-03-24T10:36:58.664" v="200" actId="478"/>
          <ac:spMkLst>
            <pc:docMk/>
            <pc:sldMk cId="3214625217" sldId="259"/>
            <ac:spMk id="6" creationId="{2775E171-ADB6-D642-8CD4-2D8AEE9298AA}"/>
          </ac:spMkLst>
        </pc:spChg>
        <pc:spChg chg="add mod">
          <ac:chgData name="Daniel Bowen Fitton &lt;School of Psychology &amp; Computer Science&gt;" userId="d18aad3f-c8e9-4244-a416-702ed83c6ba9" providerId="ADAL" clId="{2218AC9B-DA0D-421B-BC55-D1828C91CDBA}" dt="2021-03-24T10:39:44.312" v="595" actId="12"/>
          <ac:spMkLst>
            <pc:docMk/>
            <pc:sldMk cId="3214625217" sldId="259"/>
            <ac:spMk id="12" creationId="{90AE732C-EFC0-4A72-B941-88B992AC3405}"/>
          </ac:spMkLst>
        </pc:spChg>
        <pc:graphicFrameChg chg="del">
          <ac:chgData name="Daniel Bowen Fitton &lt;School of Psychology &amp; Computer Science&gt;" userId="d18aad3f-c8e9-4244-a416-702ed83c6ba9" providerId="ADAL" clId="{2218AC9B-DA0D-421B-BC55-D1828C91CDBA}" dt="2021-03-24T10:36:53.209" v="194" actId="478"/>
          <ac:graphicFrameMkLst>
            <pc:docMk/>
            <pc:sldMk cId="3214625217" sldId="259"/>
            <ac:graphicFrameMk id="4" creationId="{0AD8DB89-1703-4B50-AA4F-8CB322D8046C}"/>
          </ac:graphicFrameMkLst>
        </pc:graphicFrameChg>
        <pc:cxnChg chg="del">
          <ac:chgData name="Daniel Bowen Fitton &lt;School of Psychology &amp; Computer Science&gt;" userId="d18aad3f-c8e9-4244-a416-702ed83c6ba9" providerId="ADAL" clId="{2218AC9B-DA0D-421B-BC55-D1828C91CDBA}" dt="2021-03-24T10:36:58.057" v="199" actId="478"/>
          <ac:cxnSpMkLst>
            <pc:docMk/>
            <pc:sldMk cId="3214625217" sldId="259"/>
            <ac:cxnSpMk id="8" creationId="{D01570D3-ACEF-B242-A2FE-9638282D6EEE}"/>
          </ac:cxnSpMkLst>
        </pc:cxnChg>
        <pc:cxnChg chg="del">
          <ac:chgData name="Daniel Bowen Fitton &lt;School of Psychology &amp; Computer Science&gt;" userId="d18aad3f-c8e9-4244-a416-702ed83c6ba9" providerId="ADAL" clId="{2218AC9B-DA0D-421B-BC55-D1828C91CDBA}" dt="2021-03-24T10:36:56.103" v="197" actId="478"/>
          <ac:cxnSpMkLst>
            <pc:docMk/>
            <pc:sldMk cId="3214625217" sldId="259"/>
            <ac:cxnSpMk id="9" creationId="{85A02D7A-F1F6-2940-AE5B-ED394B6497AC}"/>
          </ac:cxnSpMkLst>
        </pc:cxnChg>
        <pc:cxnChg chg="del">
          <ac:chgData name="Daniel Bowen Fitton &lt;School of Psychology &amp; Computer Science&gt;" userId="d18aad3f-c8e9-4244-a416-702ed83c6ba9" providerId="ADAL" clId="{2218AC9B-DA0D-421B-BC55-D1828C91CDBA}" dt="2021-03-24T10:36:56.890" v="198" actId="478"/>
          <ac:cxnSpMkLst>
            <pc:docMk/>
            <pc:sldMk cId="3214625217" sldId="259"/>
            <ac:cxnSpMk id="11" creationId="{3807BF26-5FD2-EA42-9259-7DE612F4B5EB}"/>
          </ac:cxnSpMkLst>
        </pc:cxnChg>
        <pc:cxnChg chg="del">
          <ac:chgData name="Daniel Bowen Fitton &lt;School of Psychology &amp; Computer Science&gt;" userId="d18aad3f-c8e9-4244-a416-702ed83c6ba9" providerId="ADAL" clId="{2218AC9B-DA0D-421B-BC55-D1828C91CDBA}" dt="2021-03-24T10:36:59.402" v="201" actId="478"/>
          <ac:cxnSpMkLst>
            <pc:docMk/>
            <pc:sldMk cId="3214625217" sldId="259"/>
            <ac:cxnSpMk id="15" creationId="{FB859E3B-46E5-2D4D-8AAD-D724591E9ED5}"/>
          </ac:cxnSpMkLst>
        </pc:cxnChg>
      </pc:sldChg>
      <pc:sldChg chg="modSp mod">
        <pc:chgData name="Daniel Bowen Fitton &lt;School of Psychology &amp; Computer Science&gt;" userId="d18aad3f-c8e9-4244-a416-702ed83c6ba9" providerId="ADAL" clId="{2218AC9B-DA0D-421B-BC55-D1828C91CDBA}" dt="2021-03-24T10:25:13.318" v="94" actId="20577"/>
        <pc:sldMkLst>
          <pc:docMk/>
          <pc:sldMk cId="3175743201" sldId="261"/>
        </pc:sldMkLst>
        <pc:spChg chg="mod">
          <ac:chgData name="Daniel Bowen Fitton &lt;School of Psychology &amp; Computer Science&gt;" userId="d18aad3f-c8e9-4244-a416-702ed83c6ba9" providerId="ADAL" clId="{2218AC9B-DA0D-421B-BC55-D1828C91CDBA}" dt="2021-03-24T10:25:13.318" v="94" actId="20577"/>
          <ac:spMkLst>
            <pc:docMk/>
            <pc:sldMk cId="3175743201" sldId="261"/>
            <ac:spMk id="3" creationId="{902BAAA3-5F44-6142-A0FC-A3CD9C41E16A}"/>
          </ac:spMkLst>
        </pc:spChg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79877165" sldId="281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1897718695" sldId="282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1189321577" sldId="283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4129032776" sldId="284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664281251" sldId="285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4239606535" sldId="286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3134062150" sldId="287"/>
        </pc:sldMkLst>
      </pc:sldChg>
      <pc:sldChg chg="del">
        <pc:chgData name="Daniel Bowen Fitton &lt;School of Psychology &amp; Computer Science&gt;" userId="d18aad3f-c8e9-4244-a416-702ed83c6ba9" providerId="ADAL" clId="{2218AC9B-DA0D-421B-BC55-D1828C91CDBA}" dt="2021-03-24T11:10:45.306" v="1777" actId="47"/>
        <pc:sldMkLst>
          <pc:docMk/>
          <pc:sldMk cId="1351114265" sldId="288"/>
        </pc:sldMkLst>
      </pc:sldChg>
      <pc:sldChg chg="addSp delSp modSp new mod">
        <pc:chgData name="Daniel Bowen Fitton &lt;School of Psychology &amp; Computer Science&gt;" userId="d18aad3f-c8e9-4244-a416-702ed83c6ba9" providerId="ADAL" clId="{2218AC9B-DA0D-421B-BC55-D1828C91CDBA}" dt="2021-03-24T10:36:02.914" v="171" actId="14100"/>
        <pc:sldMkLst>
          <pc:docMk/>
          <pc:sldMk cId="4100480569" sldId="289"/>
        </pc:sldMkLst>
        <pc:spChg chg="del">
          <ac:chgData name="Daniel Bowen Fitton &lt;School of Psychology &amp; Computer Science&gt;" userId="d18aad3f-c8e9-4244-a416-702ed83c6ba9" providerId="ADAL" clId="{2218AC9B-DA0D-421B-BC55-D1828C91CDBA}" dt="2021-03-24T10:32:00.725" v="96"/>
          <ac:spMkLst>
            <pc:docMk/>
            <pc:sldMk cId="4100480569" sldId="289"/>
            <ac:spMk id="3" creationId="{A48990DA-BE61-469A-BD74-1AF9C7BE852C}"/>
          </ac:spMkLst>
        </pc:spChg>
        <pc:picChg chg="add mod">
          <ac:chgData name="Daniel Bowen Fitton &lt;School of Psychology &amp; Computer Science&gt;" userId="d18aad3f-c8e9-4244-a416-702ed83c6ba9" providerId="ADAL" clId="{2218AC9B-DA0D-421B-BC55-D1828C91CDBA}" dt="2021-03-24T10:32:54.825" v="111" actId="14100"/>
          <ac:picMkLst>
            <pc:docMk/>
            <pc:sldMk cId="4100480569" sldId="289"/>
            <ac:picMk id="5" creationId="{026355AC-842E-42F6-8EB5-DE610D27B680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6:02.914" v="171" actId="14100"/>
          <ac:picMkLst>
            <pc:docMk/>
            <pc:sldMk cId="4100480569" sldId="289"/>
            <ac:picMk id="7" creationId="{045AD1FD-550B-497E-9CF4-E0D130245573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2:59.001" v="114" actId="1076"/>
          <ac:picMkLst>
            <pc:docMk/>
            <pc:sldMk cId="4100480569" sldId="289"/>
            <ac:picMk id="9" creationId="{261BA3BF-BA46-4C75-BE5D-9731999F1C24}"/>
          </ac:picMkLst>
        </pc:picChg>
        <pc:picChg chg="add mod ord">
          <ac:chgData name="Daniel Bowen Fitton &lt;School of Psychology &amp; Computer Science&gt;" userId="d18aad3f-c8e9-4244-a416-702ed83c6ba9" providerId="ADAL" clId="{2218AC9B-DA0D-421B-BC55-D1828C91CDBA}" dt="2021-03-24T10:35:43.441" v="164" actId="166"/>
          <ac:picMkLst>
            <pc:docMk/>
            <pc:sldMk cId="4100480569" sldId="289"/>
            <ac:picMk id="11" creationId="{6415B802-8C7E-4438-9BDC-9942FFB2DB3F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5:59.066" v="170" actId="1076"/>
          <ac:picMkLst>
            <pc:docMk/>
            <pc:sldMk cId="4100480569" sldId="289"/>
            <ac:picMk id="13" creationId="{C532409D-A233-4D90-8BFF-EF647991FB35}"/>
          </ac:picMkLst>
        </pc:picChg>
        <pc:picChg chg="add mod ord">
          <ac:chgData name="Daniel Bowen Fitton &lt;School of Psychology &amp; Computer Science&gt;" userId="d18aad3f-c8e9-4244-a416-702ed83c6ba9" providerId="ADAL" clId="{2218AC9B-DA0D-421B-BC55-D1828C91CDBA}" dt="2021-03-24T10:35:54.832" v="168" actId="166"/>
          <ac:picMkLst>
            <pc:docMk/>
            <pc:sldMk cId="4100480569" sldId="289"/>
            <ac:picMk id="15" creationId="{6BDCE306-4A5F-41A2-8BB0-8C8E26301EBE}"/>
          </ac:picMkLst>
        </pc:picChg>
        <pc:picChg chg="add mod ord modCrop">
          <ac:chgData name="Daniel Bowen Fitton &lt;School of Psychology &amp; Computer Science&gt;" userId="d18aad3f-c8e9-4244-a416-702ed83c6ba9" providerId="ADAL" clId="{2218AC9B-DA0D-421B-BC55-D1828C91CDBA}" dt="2021-03-24T10:35:38.754" v="162" actId="1076"/>
          <ac:picMkLst>
            <pc:docMk/>
            <pc:sldMk cId="4100480569" sldId="289"/>
            <ac:picMk id="17" creationId="{661E2731-D405-4346-A558-F688C5021664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5:48.854" v="166" actId="14100"/>
          <ac:picMkLst>
            <pc:docMk/>
            <pc:sldMk cId="4100480569" sldId="289"/>
            <ac:picMk id="19" creationId="{66D05218-8B96-4992-989D-553452DFCE4E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4:20.497" v="139" actId="14100"/>
          <ac:picMkLst>
            <pc:docMk/>
            <pc:sldMk cId="4100480569" sldId="289"/>
            <ac:picMk id="21" creationId="{DAF8B9C5-1BB0-4728-B922-09A562914F72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5:45.674" v="165" actId="14100"/>
          <ac:picMkLst>
            <pc:docMk/>
            <pc:sldMk cId="4100480569" sldId="289"/>
            <ac:picMk id="23" creationId="{E64982C3-7EEE-49E2-BDF2-7D928EE7F675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4:47.505" v="146" actId="1076"/>
          <ac:picMkLst>
            <pc:docMk/>
            <pc:sldMk cId="4100480569" sldId="289"/>
            <ac:picMk id="25" creationId="{583CFCAF-9184-4DD9-AD03-4ACBDA73BCE9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0:35:19.681" v="156" actId="1076"/>
          <ac:picMkLst>
            <pc:docMk/>
            <pc:sldMk cId="4100480569" sldId="289"/>
            <ac:picMk id="27" creationId="{9E2B2206-01E4-4A78-A7DE-434617DBD090}"/>
          </ac:picMkLst>
        </pc:picChg>
      </pc:sldChg>
      <pc:sldChg chg="addSp delSp modSp new mod">
        <pc:chgData name="Daniel Bowen Fitton &lt;School of Psychology &amp; Computer Science&gt;" userId="d18aad3f-c8e9-4244-a416-702ed83c6ba9" providerId="ADAL" clId="{2218AC9B-DA0D-421B-BC55-D1828C91CDBA}" dt="2021-03-24T11:08:51.616" v="1573" actId="1076"/>
        <pc:sldMkLst>
          <pc:docMk/>
          <pc:sldMk cId="3120519457" sldId="290"/>
        </pc:sldMkLst>
        <pc:spChg chg="mod">
          <ac:chgData name="Daniel Bowen Fitton &lt;School of Psychology &amp; Computer Science&gt;" userId="d18aad3f-c8e9-4244-a416-702ed83c6ba9" providerId="ADAL" clId="{2218AC9B-DA0D-421B-BC55-D1828C91CDBA}" dt="2021-03-24T10:40:08.945" v="600" actId="27636"/>
          <ac:spMkLst>
            <pc:docMk/>
            <pc:sldMk cId="3120519457" sldId="290"/>
            <ac:spMk id="2" creationId="{91B93BE8-2C08-4229-B6E5-4AA4B6541F6B}"/>
          </ac:spMkLst>
        </pc:spChg>
        <pc:spChg chg="add del">
          <ac:chgData name="Daniel Bowen Fitton &lt;School of Psychology &amp; Computer Science&gt;" userId="d18aad3f-c8e9-4244-a416-702ed83c6ba9" providerId="ADAL" clId="{2218AC9B-DA0D-421B-BC55-D1828C91CDBA}" dt="2021-03-24T10:40:55.774" v="611"/>
          <ac:spMkLst>
            <pc:docMk/>
            <pc:sldMk cId="3120519457" sldId="290"/>
            <ac:spMk id="3" creationId="{CC122BDF-EE6A-4354-AEC8-E8F8379538C0}"/>
          </ac:spMkLst>
        </pc:spChg>
        <pc:spChg chg="add mod">
          <ac:chgData name="Daniel Bowen Fitton &lt;School of Psychology &amp; Computer Science&gt;" userId="d18aad3f-c8e9-4244-a416-702ed83c6ba9" providerId="ADAL" clId="{2218AC9B-DA0D-421B-BC55-D1828C91CDBA}" dt="2021-03-24T11:08:43.444" v="1569" actId="20577"/>
          <ac:spMkLst>
            <pc:docMk/>
            <pc:sldMk cId="3120519457" sldId="290"/>
            <ac:spMk id="10" creationId="{530643BB-7745-4E62-B262-BBCCB61FFCC1}"/>
          </ac:spMkLst>
        </pc:spChg>
        <pc:picChg chg="add del mod">
          <ac:chgData name="Daniel Bowen Fitton &lt;School of Psychology &amp; Computer Science&gt;" userId="d18aad3f-c8e9-4244-a416-702ed83c6ba9" providerId="ADAL" clId="{2218AC9B-DA0D-421B-BC55-D1828C91CDBA}" dt="2021-03-24T10:40:51.090" v="605"/>
          <ac:picMkLst>
            <pc:docMk/>
            <pc:sldMk cId="3120519457" sldId="290"/>
            <ac:picMk id="5" creationId="{D7B3808A-3C4C-4612-8EE9-F8C3B3E288DF}"/>
          </ac:picMkLst>
        </pc:picChg>
        <pc:picChg chg="add del mod">
          <ac:chgData name="Daniel Bowen Fitton &lt;School of Psychology &amp; Computer Science&gt;" userId="d18aad3f-c8e9-4244-a416-702ed83c6ba9" providerId="ADAL" clId="{2218AC9B-DA0D-421B-BC55-D1828C91CDBA}" dt="2021-03-24T10:40:54.562" v="610"/>
          <ac:picMkLst>
            <pc:docMk/>
            <pc:sldMk cId="3120519457" sldId="290"/>
            <ac:picMk id="7" creationId="{BFA16CF4-3FD4-4570-B3E4-D0402C63CAAA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03:03.773" v="1364" actId="14100"/>
          <ac:picMkLst>
            <pc:docMk/>
            <pc:sldMk cId="3120519457" sldId="290"/>
            <ac:picMk id="9" creationId="{59BF4953-B1C7-4459-94DF-364F63A00198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08:51.616" v="1573" actId="1076"/>
          <ac:picMkLst>
            <pc:docMk/>
            <pc:sldMk cId="3120519457" sldId="290"/>
            <ac:picMk id="12" creationId="{B31DFB0B-79D1-47B5-8886-C6FB7F2611EC}"/>
          </ac:picMkLst>
        </pc:picChg>
      </pc:sldChg>
      <pc:sldChg chg="addSp delSp modSp add mod">
        <pc:chgData name="Daniel Bowen Fitton &lt;School of Psychology &amp; Computer Science&gt;" userId="d18aad3f-c8e9-4244-a416-702ed83c6ba9" providerId="ADAL" clId="{2218AC9B-DA0D-421B-BC55-D1828C91CDBA}" dt="2021-03-24T11:06:57.080" v="1437" actId="20577"/>
        <pc:sldMkLst>
          <pc:docMk/>
          <pc:sldMk cId="680793091" sldId="291"/>
        </pc:sldMkLst>
        <pc:spChg chg="mod">
          <ac:chgData name="Daniel Bowen Fitton &lt;School of Psychology &amp; Computer Science&gt;" userId="d18aad3f-c8e9-4244-a416-702ed83c6ba9" providerId="ADAL" clId="{2218AC9B-DA0D-421B-BC55-D1828C91CDBA}" dt="2021-03-24T10:42:59.065" v="656"/>
          <ac:spMkLst>
            <pc:docMk/>
            <pc:sldMk cId="680793091" sldId="291"/>
            <ac:spMk id="2" creationId="{91B93BE8-2C08-4229-B6E5-4AA4B6541F6B}"/>
          </ac:spMkLst>
        </pc:spChg>
        <pc:spChg chg="add del mod">
          <ac:chgData name="Daniel Bowen Fitton &lt;School of Psychology &amp; Computer Science&gt;" userId="d18aad3f-c8e9-4244-a416-702ed83c6ba9" providerId="ADAL" clId="{2218AC9B-DA0D-421B-BC55-D1828C91CDBA}" dt="2021-03-24T11:04:18.120" v="1408"/>
          <ac:spMkLst>
            <pc:docMk/>
            <pc:sldMk cId="680793091" sldId="291"/>
            <ac:spMk id="4" creationId="{FB82A35B-B9BD-4B27-8167-1CF22F66BC55}"/>
          </ac:spMkLst>
        </pc:spChg>
        <pc:spChg chg="mod">
          <ac:chgData name="Daniel Bowen Fitton &lt;School of Psychology &amp; Computer Science&gt;" userId="d18aad3f-c8e9-4244-a416-702ed83c6ba9" providerId="ADAL" clId="{2218AC9B-DA0D-421B-BC55-D1828C91CDBA}" dt="2021-03-24T11:06:57.080" v="1437" actId="20577"/>
          <ac:spMkLst>
            <pc:docMk/>
            <pc:sldMk cId="680793091" sldId="291"/>
            <ac:spMk id="10" creationId="{530643BB-7745-4E62-B262-BBCCB61FFCC1}"/>
          </ac:spMkLst>
        </pc:spChg>
        <pc:graphicFrameChg chg="add del mod">
          <ac:chgData name="Daniel Bowen Fitton &lt;School of Psychology &amp; Computer Science&gt;" userId="d18aad3f-c8e9-4244-a416-702ed83c6ba9" providerId="ADAL" clId="{2218AC9B-DA0D-421B-BC55-D1828C91CDBA}" dt="2021-03-24T11:05:33.236" v="1419"/>
          <ac:graphicFrameMkLst>
            <pc:docMk/>
            <pc:sldMk cId="680793091" sldId="291"/>
            <ac:graphicFrameMk id="7" creationId="{4B943534-1035-4659-979D-6172FF3D43B0}"/>
          </ac:graphicFrameMkLst>
        </pc:graphicFrameChg>
        <pc:picChg chg="add mod modCrop">
          <ac:chgData name="Daniel Bowen Fitton &lt;School of Psychology &amp; Computer Science&gt;" userId="d18aad3f-c8e9-4244-a416-702ed83c6ba9" providerId="ADAL" clId="{2218AC9B-DA0D-421B-BC55-D1828C91CDBA}" dt="2021-03-24T11:05:46.871" v="1425" actId="1076"/>
          <ac:picMkLst>
            <pc:docMk/>
            <pc:sldMk cId="680793091" sldId="291"/>
            <ac:picMk id="6" creationId="{3F935983-5136-44D9-A6D0-8F4189E21A63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05:45.766" v="1424" actId="1076"/>
          <ac:picMkLst>
            <pc:docMk/>
            <pc:sldMk cId="680793091" sldId="291"/>
            <ac:picMk id="8" creationId="{D84E22C5-B4FB-402B-9358-7E6C144D353E}"/>
          </ac:picMkLst>
        </pc:picChg>
        <pc:picChg chg="del">
          <ac:chgData name="Daniel Bowen Fitton &lt;School of Psychology &amp; Computer Science&gt;" userId="d18aad3f-c8e9-4244-a416-702ed83c6ba9" providerId="ADAL" clId="{2218AC9B-DA0D-421B-BC55-D1828C91CDBA}" dt="2021-03-24T11:04:15.141" v="1407" actId="478"/>
          <ac:picMkLst>
            <pc:docMk/>
            <pc:sldMk cId="680793091" sldId="291"/>
            <ac:picMk id="9" creationId="{59BF4953-B1C7-4459-94DF-364F63A00198}"/>
          </ac:picMkLst>
        </pc:picChg>
      </pc:sldChg>
      <pc:sldChg chg="addSp delSp modSp new mod">
        <pc:chgData name="Daniel Bowen Fitton &lt;School of Psychology &amp; Computer Science&gt;" userId="d18aad3f-c8e9-4244-a416-702ed83c6ba9" providerId="ADAL" clId="{2218AC9B-DA0D-421B-BC55-D1828C91CDBA}" dt="2021-03-24T11:16:54.048" v="1860" actId="14100"/>
        <pc:sldMkLst>
          <pc:docMk/>
          <pc:sldMk cId="2824328126" sldId="292"/>
        </pc:sldMkLst>
        <pc:spChg chg="del">
          <ac:chgData name="Daniel Bowen Fitton &lt;School of Psychology &amp; Computer Science&gt;" userId="d18aad3f-c8e9-4244-a416-702ed83c6ba9" providerId="ADAL" clId="{2218AC9B-DA0D-421B-BC55-D1828C91CDBA}" dt="2021-03-24T11:16:13.193" v="1849" actId="478"/>
          <ac:spMkLst>
            <pc:docMk/>
            <pc:sldMk cId="2824328126" sldId="292"/>
            <ac:spMk id="2" creationId="{5D09C437-A39E-497D-B98C-9EA4EAED8398}"/>
          </ac:spMkLst>
        </pc:spChg>
        <pc:spChg chg="add del">
          <ac:chgData name="Daniel Bowen Fitton &lt;School of Psychology &amp; Computer Science&gt;" userId="d18aad3f-c8e9-4244-a416-702ed83c6ba9" providerId="ADAL" clId="{2218AC9B-DA0D-421B-BC55-D1828C91CDBA}" dt="2021-03-24T11:15:46.715" v="1840"/>
          <ac:spMkLst>
            <pc:docMk/>
            <pc:sldMk cId="2824328126" sldId="292"/>
            <ac:spMk id="3" creationId="{D2BD2D6C-A54D-4E1F-8D6E-A1FB6A07A9DD}"/>
          </ac:spMkLst>
        </pc:spChg>
        <pc:graphicFrameChg chg="add del mod">
          <ac:chgData name="Daniel Bowen Fitton &lt;School of Psychology &amp; Computer Science&gt;" userId="d18aad3f-c8e9-4244-a416-702ed83c6ba9" providerId="ADAL" clId="{2218AC9B-DA0D-421B-BC55-D1828C91CDBA}" dt="2021-03-24T10:46:57.289" v="969" actId="478"/>
          <ac:graphicFrameMkLst>
            <pc:docMk/>
            <pc:sldMk cId="2824328126" sldId="292"/>
            <ac:graphicFrameMk id="4" creationId="{A7D7416A-D409-4D6A-A446-AEAD16ADC878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2218AC9B-DA0D-421B-BC55-D1828C91CDBA}" dt="2021-03-24T10:49:50.360" v="986" actId="478"/>
          <ac:graphicFrameMkLst>
            <pc:docMk/>
            <pc:sldMk cId="2824328126" sldId="292"/>
            <ac:graphicFrameMk id="9" creationId="{9164FE3B-D10B-4549-BD9A-392E90CE85CF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2218AC9B-DA0D-421B-BC55-D1828C91CDBA}" dt="2021-03-24T10:50:30.339" v="993" actId="478"/>
          <ac:graphicFrameMkLst>
            <pc:docMk/>
            <pc:sldMk cId="2824328126" sldId="292"/>
            <ac:graphicFrameMk id="11" creationId="{6D1F8097-DEF7-4E20-B9B6-261BF8FA475C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2218AC9B-DA0D-421B-BC55-D1828C91CDBA}" dt="2021-03-24T10:52:01.501" v="1018" actId="478"/>
          <ac:graphicFrameMkLst>
            <pc:docMk/>
            <pc:sldMk cId="2824328126" sldId="292"/>
            <ac:graphicFrameMk id="13" creationId="{8EB17E93-1EAF-4BC2-962E-4738889E3874}"/>
          </ac:graphicFrameMkLst>
        </pc:graphicFrameChg>
        <pc:picChg chg="add mod modCrop">
          <ac:chgData name="Daniel Bowen Fitton &lt;School of Psychology &amp; Computer Science&gt;" userId="d18aad3f-c8e9-4244-a416-702ed83c6ba9" providerId="ADAL" clId="{2218AC9B-DA0D-421B-BC55-D1828C91CDBA}" dt="2021-03-24T11:12:23.913" v="1799" actId="1076"/>
          <ac:picMkLst>
            <pc:docMk/>
            <pc:sldMk cId="2824328126" sldId="292"/>
            <ac:picMk id="5" creationId="{5DA50D3E-2A06-45A8-A5C2-39C310C7BF63}"/>
          </ac:picMkLst>
        </pc:picChg>
        <pc:picChg chg="add mod modCrop">
          <ac:chgData name="Daniel Bowen Fitton &lt;School of Psychology &amp; Computer Science&gt;" userId="d18aad3f-c8e9-4244-a416-702ed83c6ba9" providerId="ADAL" clId="{2218AC9B-DA0D-421B-BC55-D1828C91CDBA}" dt="2021-03-24T11:13:06.422" v="1816" actId="1076"/>
          <ac:picMkLst>
            <pc:docMk/>
            <pc:sldMk cId="2824328126" sldId="292"/>
            <ac:picMk id="6" creationId="{18138442-DD39-4986-8B68-C2D73D0C5D93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14:14.491" v="1829" actId="1076"/>
          <ac:picMkLst>
            <pc:docMk/>
            <pc:sldMk cId="2824328126" sldId="292"/>
            <ac:picMk id="7" creationId="{DE68A25B-D274-4AED-BBA7-AC3DD4A1D59E}"/>
          </ac:picMkLst>
        </pc:picChg>
        <pc:picChg chg="add del mod modCrop">
          <ac:chgData name="Daniel Bowen Fitton &lt;School of Psychology &amp; Computer Science&gt;" userId="d18aad3f-c8e9-4244-a416-702ed83c6ba9" providerId="ADAL" clId="{2218AC9B-DA0D-421B-BC55-D1828C91CDBA}" dt="2021-03-24T11:15:52.536" v="1842" actId="478"/>
          <ac:picMkLst>
            <pc:docMk/>
            <pc:sldMk cId="2824328126" sldId="292"/>
            <ac:picMk id="8" creationId="{4804690E-58E4-40EF-B88E-705413C63C61}"/>
          </ac:picMkLst>
        </pc:picChg>
        <pc:picChg chg="add mod modCrop">
          <ac:chgData name="Daniel Bowen Fitton &lt;School of Psychology &amp; Computer Science&gt;" userId="d18aad3f-c8e9-4244-a416-702ed83c6ba9" providerId="ADAL" clId="{2218AC9B-DA0D-421B-BC55-D1828C91CDBA}" dt="2021-03-24T11:12:34.450" v="1804" actId="14100"/>
          <ac:picMkLst>
            <pc:docMk/>
            <pc:sldMk cId="2824328126" sldId="292"/>
            <ac:picMk id="10" creationId="{6D606A46-ED9E-449C-90EF-A32B8E9E0A6B}"/>
          </ac:picMkLst>
        </pc:picChg>
        <pc:picChg chg="add mod modCrop">
          <ac:chgData name="Daniel Bowen Fitton &lt;School of Psychology &amp; Computer Science&gt;" userId="d18aad3f-c8e9-4244-a416-702ed83c6ba9" providerId="ADAL" clId="{2218AC9B-DA0D-421B-BC55-D1828C91CDBA}" dt="2021-03-24T11:12:28.818" v="1801" actId="1076"/>
          <ac:picMkLst>
            <pc:docMk/>
            <pc:sldMk cId="2824328126" sldId="292"/>
            <ac:picMk id="12" creationId="{71790704-4841-454E-BA85-BD0D1897FCEA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12:54.919" v="1812" actId="1076"/>
          <ac:picMkLst>
            <pc:docMk/>
            <pc:sldMk cId="2824328126" sldId="292"/>
            <ac:picMk id="14" creationId="{4F7521F8-2F2F-4437-B2D2-AB6707EB1198}"/>
          </ac:picMkLst>
        </pc:picChg>
        <pc:picChg chg="add del mod">
          <ac:chgData name="Daniel Bowen Fitton &lt;School of Psychology &amp; Computer Science&gt;" userId="d18aad3f-c8e9-4244-a416-702ed83c6ba9" providerId="ADAL" clId="{2218AC9B-DA0D-421B-BC55-D1828C91CDBA}" dt="2021-03-24T11:14:06.941" v="1825"/>
          <ac:picMkLst>
            <pc:docMk/>
            <pc:sldMk cId="2824328126" sldId="292"/>
            <ac:picMk id="36" creationId="{B05485EC-3BB8-4B77-B0B5-24A8E08294FA}"/>
          </ac:picMkLst>
        </pc:picChg>
        <pc:picChg chg="add mod ord">
          <ac:chgData name="Daniel Bowen Fitton &lt;School of Psychology &amp; Computer Science&gt;" userId="d18aad3f-c8e9-4244-a416-702ed83c6ba9" providerId="ADAL" clId="{2218AC9B-DA0D-421B-BC55-D1828C91CDBA}" dt="2021-03-24T11:14:22.832" v="1831" actId="167"/>
          <ac:picMkLst>
            <pc:docMk/>
            <pc:sldMk cId="2824328126" sldId="292"/>
            <ac:picMk id="37" creationId="{DFA77FCA-FAAD-49C5-AD66-29692A0419EF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15:56.138" v="1844" actId="1076"/>
          <ac:picMkLst>
            <pc:docMk/>
            <pc:sldMk cId="2824328126" sldId="292"/>
            <ac:picMk id="46" creationId="{EE382245-AC68-4B33-A3AF-663549AD6773}"/>
          </ac:picMkLst>
        </pc:picChg>
        <pc:picChg chg="add mod">
          <ac:chgData name="Daniel Bowen Fitton &lt;School of Psychology &amp; Computer Science&gt;" userId="d18aad3f-c8e9-4244-a416-702ed83c6ba9" providerId="ADAL" clId="{2218AC9B-DA0D-421B-BC55-D1828C91CDBA}" dt="2021-03-24T11:16:47.529" v="1857" actId="14100"/>
          <ac:picMkLst>
            <pc:docMk/>
            <pc:sldMk cId="2824328126" sldId="292"/>
            <ac:picMk id="52" creationId="{DB2F9AF3-4A4B-4E73-91E5-2A788D3A3EEE}"/>
          </ac:picMkLst>
        </pc:picChg>
        <pc:cxnChg chg="add mod">
          <ac:chgData name="Daniel Bowen Fitton &lt;School of Psychology &amp; Computer Science&gt;" userId="d18aad3f-c8e9-4244-a416-702ed83c6ba9" providerId="ADAL" clId="{2218AC9B-DA0D-421B-BC55-D1828C91CDBA}" dt="2021-03-24T11:13:19.575" v="1823" actId="14100"/>
          <ac:cxnSpMkLst>
            <pc:docMk/>
            <pc:sldMk cId="2824328126" sldId="292"/>
            <ac:cxnSpMk id="16" creationId="{71E981AF-22FA-44FE-B35A-9127970F4393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3:08.826" v="1818" actId="14100"/>
          <ac:cxnSpMkLst>
            <pc:docMk/>
            <pc:sldMk cId="2824328126" sldId="292"/>
            <ac:cxnSpMk id="17" creationId="{0BB5B170-2812-46D0-B848-1D5BEE43280A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5:59.442" v="1845" actId="14100"/>
          <ac:cxnSpMkLst>
            <pc:docMk/>
            <pc:sldMk cId="2824328126" sldId="292"/>
            <ac:cxnSpMk id="19" creationId="{C23ED8C7-423F-46EB-B895-E822EC06CCB3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4:26.668" v="1833" actId="14100"/>
          <ac:cxnSpMkLst>
            <pc:docMk/>
            <pc:sldMk cId="2824328126" sldId="292"/>
            <ac:cxnSpMk id="26" creationId="{C5F80FFA-636D-4A0D-8DB4-68F56142A16F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3:13.961" v="1821" actId="14100"/>
          <ac:cxnSpMkLst>
            <pc:docMk/>
            <pc:sldMk cId="2824328126" sldId="292"/>
            <ac:cxnSpMk id="30" creationId="{7DAC97CF-9A48-484B-9182-BA145C1AEEC4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4:36.328" v="1836" actId="14100"/>
          <ac:cxnSpMkLst>
            <pc:docMk/>
            <pc:sldMk cId="2824328126" sldId="292"/>
            <ac:cxnSpMk id="40" creationId="{BD56D8AD-ADC7-49D1-8E92-46C44DDACB3C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4:43.490" v="1839" actId="14100"/>
          <ac:cxnSpMkLst>
            <pc:docMk/>
            <pc:sldMk cId="2824328126" sldId="292"/>
            <ac:cxnSpMk id="42" creationId="{17AC3815-4A83-4088-BB6F-75A7DD882999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6:08.707" v="1848" actId="14100"/>
          <ac:cxnSpMkLst>
            <pc:docMk/>
            <pc:sldMk cId="2824328126" sldId="292"/>
            <ac:cxnSpMk id="48" creationId="{B1C2073E-336B-4ED4-B6DF-01D25988A3BD}"/>
          </ac:cxnSpMkLst>
        </pc:cxnChg>
        <pc:cxnChg chg="add mod">
          <ac:chgData name="Daniel Bowen Fitton &lt;School of Psychology &amp; Computer Science&gt;" userId="d18aad3f-c8e9-4244-a416-702ed83c6ba9" providerId="ADAL" clId="{2218AC9B-DA0D-421B-BC55-D1828C91CDBA}" dt="2021-03-24T11:16:54.048" v="1860" actId="14100"/>
          <ac:cxnSpMkLst>
            <pc:docMk/>
            <pc:sldMk cId="2824328126" sldId="292"/>
            <ac:cxnSpMk id="53" creationId="{A676D078-4CA2-48B6-B324-D5F8E5C5B2CF}"/>
          </ac:cxnSpMkLst>
        </pc:cxnChg>
      </pc:sldChg>
      <pc:sldChg chg="modSp new mod">
        <pc:chgData name="Daniel Bowen Fitton &lt;School of Psychology &amp; Computer Science&gt;" userId="d18aad3f-c8e9-4244-a416-702ed83c6ba9" providerId="ADAL" clId="{2218AC9B-DA0D-421B-BC55-D1828C91CDBA}" dt="2021-03-24T11:17:07.737" v="1863" actId="27636"/>
        <pc:sldMkLst>
          <pc:docMk/>
          <pc:sldMk cId="778194615" sldId="293"/>
        </pc:sldMkLst>
        <pc:spChg chg="mod">
          <ac:chgData name="Daniel Bowen Fitton &lt;School of Psychology &amp; Computer Science&gt;" userId="d18aad3f-c8e9-4244-a416-702ed83c6ba9" providerId="ADAL" clId="{2218AC9B-DA0D-421B-BC55-D1828C91CDBA}" dt="2021-03-24T11:07:44.940" v="1460" actId="20577"/>
          <ac:spMkLst>
            <pc:docMk/>
            <pc:sldMk cId="778194615" sldId="293"/>
            <ac:spMk id="2" creationId="{B5F103FA-D4BC-40EA-997B-C5A5099D7580}"/>
          </ac:spMkLst>
        </pc:spChg>
        <pc:spChg chg="mod">
          <ac:chgData name="Daniel Bowen Fitton &lt;School of Psychology &amp; Computer Science&gt;" userId="d18aad3f-c8e9-4244-a416-702ed83c6ba9" providerId="ADAL" clId="{2218AC9B-DA0D-421B-BC55-D1828C91CDBA}" dt="2021-03-24T11:17:07.737" v="1863" actId="27636"/>
          <ac:spMkLst>
            <pc:docMk/>
            <pc:sldMk cId="778194615" sldId="293"/>
            <ac:spMk id="3" creationId="{047E15A1-8493-4AA9-8931-4EE40CD17AD2}"/>
          </ac:spMkLst>
        </pc:spChg>
      </pc:sldChg>
    </pc:docChg>
  </pc:docChgLst>
  <pc:docChgLst>
    <pc:chgData name="Janet C Read &lt;School of Psychology &amp; Computer Science&gt;" userId="S::jcread@uclan.ac.uk::9e14c9c7-5997-4efb-9f0f-9997bdca95aa" providerId="AD" clId="Web-{5F42F733-DFD5-0ACC-BF7D-E804EFD1F496}"/>
    <pc:docChg chg="addSld modSld">
      <pc:chgData name="Janet C Read &lt;School of Psychology &amp; Computer Science&gt;" userId="S::jcread@uclan.ac.uk::9e14c9c7-5997-4efb-9f0f-9997bdca95aa" providerId="AD" clId="Web-{5F42F733-DFD5-0ACC-BF7D-E804EFD1F496}" dt="2021-03-24T12:33:52.982" v="20" actId="20577"/>
      <pc:docMkLst>
        <pc:docMk/>
      </pc:docMkLst>
      <pc:sldChg chg="addSp delSp modSp new">
        <pc:chgData name="Janet C Read &lt;School of Psychology &amp; Computer Science&gt;" userId="S::jcread@uclan.ac.uk::9e14c9c7-5997-4efb-9f0f-9997bdca95aa" providerId="AD" clId="Web-{5F42F733-DFD5-0ACC-BF7D-E804EFD1F496}" dt="2021-03-24T12:33:52.982" v="20" actId="20577"/>
        <pc:sldMkLst>
          <pc:docMk/>
          <pc:sldMk cId="3001758497" sldId="294"/>
        </pc:sldMkLst>
        <pc:spChg chg="mod">
          <ac:chgData name="Janet C Read &lt;School of Psychology &amp; Computer Science&gt;" userId="S::jcread@uclan.ac.uk::9e14c9c7-5997-4efb-9f0f-9997bdca95aa" providerId="AD" clId="Web-{5F42F733-DFD5-0ACC-BF7D-E804EFD1F496}" dt="2021-03-24T12:33:52.982" v="20" actId="20577"/>
          <ac:spMkLst>
            <pc:docMk/>
            <pc:sldMk cId="3001758497" sldId="294"/>
            <ac:spMk id="2" creationId="{D761360C-0B81-4846-9EB8-67A96C6D01E3}"/>
          </ac:spMkLst>
        </pc:spChg>
        <pc:spChg chg="del mod">
          <ac:chgData name="Janet C Read &lt;School of Psychology &amp; Computer Science&gt;" userId="S::jcread@uclan.ac.uk::9e14c9c7-5997-4efb-9f0f-9997bdca95aa" providerId="AD" clId="Web-{5F42F733-DFD5-0ACC-BF7D-E804EFD1F496}" dt="2021-03-24T12:30:41.166" v="2"/>
          <ac:spMkLst>
            <pc:docMk/>
            <pc:sldMk cId="3001758497" sldId="294"/>
            <ac:spMk id="3" creationId="{5BB36E80-7E81-411E-8D3E-592F4983E774}"/>
          </ac:spMkLst>
        </pc:spChg>
        <pc:picChg chg="add del mod">
          <ac:chgData name="Janet C Read &lt;School of Psychology &amp; Computer Science&gt;" userId="S::jcread@uclan.ac.uk::9e14c9c7-5997-4efb-9f0f-9997bdca95aa" providerId="AD" clId="Web-{5F42F733-DFD5-0ACC-BF7D-E804EFD1F496}" dt="2021-03-24T12:32:50.840" v="7"/>
          <ac:picMkLst>
            <pc:docMk/>
            <pc:sldMk cId="3001758497" sldId="294"/>
            <ac:picMk id="4" creationId="{47478EFC-CD42-4779-ABEF-3C90E2F365D4}"/>
          </ac:picMkLst>
        </pc:picChg>
        <pc:picChg chg="add mod">
          <ac:chgData name="Janet C Read &lt;School of Psychology &amp; Computer Science&gt;" userId="S::jcread@uclan.ac.uk::9e14c9c7-5997-4efb-9f0f-9997bdca95aa" providerId="AD" clId="Web-{5F42F733-DFD5-0ACC-BF7D-E804EFD1F496}" dt="2021-03-24T12:33:18.684" v="14" actId="1076"/>
          <ac:picMkLst>
            <pc:docMk/>
            <pc:sldMk cId="3001758497" sldId="294"/>
            <ac:picMk id="5" creationId="{984F52CF-2086-4997-A488-986C4E78D1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9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4479440-55E1-4DE9-ADED-128ED05CF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10778-2AE7-A64A-A119-5CA26A2B0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Enrichment – Internet of Trees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9F727-97B7-3F48-A39A-4D370DD04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/>
              <a:t>Week Eight– Back to the Box…</a:t>
            </a:r>
          </a:p>
        </p:txBody>
      </p:sp>
    </p:spTree>
    <p:extLst>
      <p:ext uri="{BB962C8B-B14F-4D97-AF65-F5344CB8AC3E}">
        <p14:creationId xmlns:p14="http://schemas.microsoft.com/office/powerpoint/2010/main" val="412155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03FA-D4BC-40EA-997B-C5A5099D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5A1-8493-4AA9-8931-4EE40CD1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/>
              <a:t>In Groups</a:t>
            </a:r>
          </a:p>
          <a:p>
            <a:pPr lvl="1"/>
            <a:r>
              <a:rPr lang="en-GB" sz="2800"/>
              <a:t>Un-pack and measure the tech</a:t>
            </a:r>
          </a:p>
          <a:p>
            <a:pPr lvl="1"/>
            <a:r>
              <a:rPr lang="en-GB" sz="2800"/>
              <a:t>Pick an existing idea (or ideas) to work on or create a new one</a:t>
            </a:r>
          </a:p>
          <a:p>
            <a:pPr lvl="1"/>
            <a:r>
              <a:rPr lang="en-GB" sz="2800"/>
              <a:t>Scale the design to fit in the tech (</a:t>
            </a:r>
            <a:r>
              <a:rPr lang="en-GB" sz="2800" err="1"/>
              <a:t>ie</a:t>
            </a:r>
            <a:r>
              <a:rPr lang="en-GB" sz="2800"/>
              <a:t> make sure the stuff fits in!)</a:t>
            </a:r>
          </a:p>
          <a:p>
            <a:pPr lvl="1"/>
            <a:r>
              <a:rPr lang="en-GB" sz="2800"/>
              <a:t>Paper-prototype using nets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9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360C-0B81-4846-9EB8-67A96C6D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Nets</a:t>
            </a:r>
          </a:p>
        </p:txBody>
      </p:sp>
      <p:pic>
        <p:nvPicPr>
          <p:cNvPr id="5" name="Picture 5" descr="Rectangle&#10;&#10;Description automatically generated">
            <a:extLst>
              <a:ext uri="{FF2B5EF4-FFF2-40B4-BE49-F238E27FC236}">
                <a16:creationId xmlns:a16="http://schemas.microsoft.com/office/drawing/2014/main" id="{984F52CF-2086-4997-A488-986C4E78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3" y="1987991"/>
            <a:ext cx="8121371" cy="43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5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46E5-F44C-2E44-AE12-3BA1C52C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on work -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44EA-696E-274D-99FD-89FCD469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Continue with the work for the schools – think about where you can fit data into what you are doing</a:t>
            </a:r>
          </a:p>
          <a:p>
            <a:r>
              <a:rPr lang="en-GB"/>
              <a:t>Look and learn what can be done with excel </a:t>
            </a:r>
            <a:r>
              <a:rPr lang="en-GB" err="1"/>
              <a:t>wrt</a:t>
            </a:r>
            <a:r>
              <a:rPr lang="en-GB"/>
              <a:t>. the data we seem to be able to catch</a:t>
            </a:r>
          </a:p>
          <a:p>
            <a:pPr marL="0" indent="0">
              <a:buNone/>
            </a:pP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Recap from last week –US</a:t>
            </a:r>
          </a:p>
          <a:p>
            <a:r>
              <a:rPr lang="en-US"/>
              <a:t>Designing a housing - US</a:t>
            </a:r>
          </a:p>
          <a:p>
            <a:r>
              <a:rPr lang="en-US"/>
              <a:t>Prototyping a housing – YOU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 -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</a:t>
            </a:r>
            <a:r>
              <a:rPr lang="en-US" b="1"/>
              <a:t>gather data</a:t>
            </a:r>
            <a:r>
              <a:rPr lang="en-US"/>
              <a:t> from trees on air quality around Clitheroe and the Local area to see </a:t>
            </a:r>
            <a:r>
              <a:rPr lang="en-US" b="1"/>
              <a:t>what effect trees </a:t>
            </a:r>
            <a:r>
              <a:rPr lang="en-US"/>
              <a:t>might have on air quality and to see how air quality varies</a:t>
            </a:r>
          </a:p>
          <a:p>
            <a:r>
              <a:rPr lang="en-US"/>
              <a:t>To find ways to make the data exciting for children in KS1 and KS2 and also to </a:t>
            </a:r>
            <a:r>
              <a:rPr lang="en-US" b="1"/>
              <a:t>package that data </a:t>
            </a:r>
            <a:r>
              <a:rPr lang="en-US"/>
              <a:t>in interesting ways for the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298253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B6FD-2583-934F-85F6-353BC6F5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CEA5-F589-F149-9A90-BECF713EE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Anyone got anything to show / talk about?</a:t>
            </a:r>
          </a:p>
          <a:p>
            <a:r>
              <a:rPr lang="en-US"/>
              <a:t>Please put in chat now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7A9B-9233-46B4-9ACD-3902D020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355AC-842E-42F6-8EB5-DE610D27B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35086" cy="2351315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45AD1FD-550B-497E-9CF4-E0D130245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132" y="66118"/>
            <a:ext cx="3333762" cy="2388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BA3BF-BA46-4C75-BE5D-9731999F1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332" y="40408"/>
            <a:ext cx="3621603" cy="2082256"/>
          </a:xfrm>
          <a:prstGeom prst="rect">
            <a:avLst/>
          </a:prstGeom>
        </p:spPr>
      </p:pic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C532409D-A233-4D90-8BFF-EF647991F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5" y="2454722"/>
            <a:ext cx="2381531" cy="2381531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66D05218-8B96-4992-989D-553452DFCE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1" y="4382470"/>
            <a:ext cx="4400939" cy="2475529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DAF8B9C5-1BB0-4728-B922-09A562914F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99992"/>
            <a:ext cx="2359274" cy="2258008"/>
          </a:xfrm>
          <a:prstGeom prst="rect">
            <a:avLst/>
          </a:prstGeom>
        </p:spPr>
      </p:pic>
      <p:pic>
        <p:nvPicPr>
          <p:cNvPr id="23" name="Picture 22" descr="Text, letter&#10;&#10;Description automatically generated">
            <a:extLst>
              <a:ext uri="{FF2B5EF4-FFF2-40B4-BE49-F238E27FC236}">
                <a16:creationId xmlns:a16="http://schemas.microsoft.com/office/drawing/2014/main" id="{E64982C3-7EEE-49E2-BDF2-7D928EE7F6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632" y="1639596"/>
            <a:ext cx="2239368" cy="29858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3CFCAF-9184-4DD9-AD03-4ACBDA73B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9275" y="4502484"/>
            <a:ext cx="5861069" cy="2571965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9E2B2206-01E4-4A78-A7DE-434617DBD0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015" y="2263551"/>
            <a:ext cx="3868361" cy="2220981"/>
          </a:xfrm>
          <a:prstGeom prst="rect">
            <a:avLst/>
          </a:prstGeom>
        </p:spPr>
      </p:pic>
      <p:pic>
        <p:nvPicPr>
          <p:cNvPr id="17" name="Picture 16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661E2731-D405-4346-A558-F688C50216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804" y="4451497"/>
            <a:ext cx="1837820" cy="2366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5B802-8C7E-4438-9BDC-9942FFB2DB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943" y="0"/>
            <a:ext cx="2210977" cy="2163072"/>
          </a:xfrm>
          <a:prstGeom prst="rect">
            <a:avLst/>
          </a:prstGeom>
        </p:spPr>
      </p:pic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6BDCE306-4A5F-41A2-8BB0-8C8E26301E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052" y="2454722"/>
            <a:ext cx="3750842" cy="23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08197"/>
            <a:ext cx="10168128" cy="36941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br>
              <a:rPr lang="en-GB"/>
            </a:b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AE732C-EFC0-4A72-B941-88B992AC3405}"/>
              </a:ext>
            </a:extLst>
          </p:cNvPr>
          <p:cNvSpPr txBox="1">
            <a:spLocks/>
          </p:cNvSpPr>
          <p:nvPr/>
        </p:nvSpPr>
        <p:spPr>
          <a:xfrm>
            <a:off x="1115567" y="2478024"/>
            <a:ext cx="10389077" cy="391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Great Ideas!</a:t>
            </a:r>
          </a:p>
          <a:p>
            <a:r>
              <a:rPr lang="en-US"/>
              <a:t>Now you need to make the housings x 4 </a:t>
            </a:r>
          </a:p>
          <a:p>
            <a:r>
              <a:rPr lang="en-US"/>
              <a:t>Important things to think about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Needs to be big enough to fit in the tech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Needs to be rain/wind/bird/squirrel proof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Needs to let in the air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Needs to attach to a tree (without damaging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Needs to be possible for you to make </a:t>
            </a:r>
          </a:p>
        </p:txBody>
      </p:sp>
    </p:spTree>
    <p:extLst>
      <p:ext uri="{BB962C8B-B14F-4D97-AF65-F5344CB8AC3E}">
        <p14:creationId xmlns:p14="http://schemas.microsoft.com/office/powerpoint/2010/main" val="321462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3BE8-2C08-4229-B6E5-4AA4B654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Needs to be big enough to fit in the tech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643BB-7745-4E62-B262-BBCCB61FFCC1}"/>
              </a:ext>
            </a:extLst>
          </p:cNvPr>
          <p:cNvSpPr txBox="1">
            <a:spLocks/>
          </p:cNvSpPr>
          <p:nvPr/>
        </p:nvSpPr>
        <p:spPr>
          <a:xfrm>
            <a:off x="1115567" y="2478024"/>
            <a:ext cx="10389077" cy="391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Will need to unpack the tech and measure it</a:t>
            </a:r>
          </a:p>
          <a:p>
            <a:pPr lvl="1"/>
            <a:r>
              <a:rPr lang="en-US"/>
              <a:t>Raspberry Pi (will have GPIO board and </a:t>
            </a:r>
            <a:r>
              <a:rPr lang="en-GB"/>
              <a:t>Radio Bonnet and header cable on it)</a:t>
            </a:r>
            <a:endParaRPr lang="en-US"/>
          </a:p>
          <a:p>
            <a:pPr lvl="1"/>
            <a:r>
              <a:rPr lang="en-US"/>
              <a:t>Battery Pack</a:t>
            </a:r>
          </a:p>
          <a:p>
            <a:pPr lvl="1"/>
            <a:r>
              <a:rPr lang="en-US"/>
              <a:t>Particulate matter sensor </a:t>
            </a:r>
          </a:p>
          <a:p>
            <a:r>
              <a:rPr lang="en-US">
                <a:solidFill>
                  <a:srgbClr val="FF0000"/>
                </a:solidFill>
              </a:rPr>
              <a:t>Only touch the edges of circuit boards!</a:t>
            </a:r>
          </a:p>
          <a:p>
            <a:r>
              <a:rPr lang="en-US"/>
              <a:t>Also think about where wires will go</a:t>
            </a:r>
          </a:p>
          <a:p>
            <a:pPr lvl="1"/>
            <a:r>
              <a:rPr lang="en-US"/>
              <a:t>USB from battery to Pi</a:t>
            </a:r>
          </a:p>
          <a:p>
            <a:pPr lvl="1"/>
            <a:r>
              <a:rPr lang="en-US"/>
              <a:t>Short cable from Pi to Particulate matter sensor </a:t>
            </a:r>
          </a:p>
          <a:p>
            <a:pPr lvl="1"/>
            <a:endParaRPr lang="en-US"/>
          </a:p>
        </p:txBody>
      </p:sp>
      <p:pic>
        <p:nvPicPr>
          <p:cNvPr id="6" name="Content Placeholder 5" descr="A picture containing cat, indoor, mammal, standing&#10;&#10;Description automatically generated">
            <a:extLst>
              <a:ext uri="{FF2B5EF4-FFF2-40B4-BE49-F238E27FC236}">
                <a16:creationId xmlns:a16="http://schemas.microsoft.com/office/drawing/2014/main" id="{3F935983-5136-44D9-A6D0-8F4189E21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426" y="4771509"/>
            <a:ext cx="2016086" cy="208648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E22C5-B4FB-402B-9358-7E6C144D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512" y="4771509"/>
            <a:ext cx="2086488" cy="20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FA77FCA-FAAD-49C5-AD66-29692A041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990" y="3689305"/>
            <a:ext cx="1250414" cy="1250414"/>
          </a:xfrm>
          <a:prstGeom prst="rect">
            <a:avLst/>
          </a:prstGeom>
        </p:spPr>
      </p:pic>
      <p:pic>
        <p:nvPicPr>
          <p:cNvPr id="46" name="Content Placeholder 45">
            <a:extLst>
              <a:ext uri="{FF2B5EF4-FFF2-40B4-BE49-F238E27FC236}">
                <a16:creationId xmlns:a16="http://schemas.microsoft.com/office/drawing/2014/main" id="{EE382245-AC68-4B33-A3AF-663549AD6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17" y="306328"/>
            <a:ext cx="2267274" cy="226727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50D3E-2A06-45A8-A5C2-39C310C7B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062" y="4983263"/>
            <a:ext cx="2789042" cy="184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38442-DD39-4986-8B68-C2D73D0C5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921" y="2499432"/>
            <a:ext cx="2460477" cy="2049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8A25B-D274-4AED-BBA7-AC3DD4A1D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804" y="2621758"/>
            <a:ext cx="3711188" cy="4008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06A46-ED9E-449C-90EF-A32B8E9E0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3318" y="221936"/>
            <a:ext cx="3625507" cy="1705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90704-4841-454E-BA85-BD0D1897FC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62" y="4596556"/>
            <a:ext cx="3763698" cy="2186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521F8-2F2F-4437-B2D2-AB6707EB11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263" y="1439965"/>
            <a:ext cx="2267274" cy="226727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E981AF-22FA-44FE-B35A-9127970F4393}"/>
              </a:ext>
            </a:extLst>
          </p:cNvPr>
          <p:cNvCxnSpPr>
            <a:cxnSpLocks/>
          </p:cNvCxnSpPr>
          <p:nvPr/>
        </p:nvCxnSpPr>
        <p:spPr>
          <a:xfrm flipV="1">
            <a:off x="2148289" y="3825340"/>
            <a:ext cx="616945" cy="7827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B5B170-2812-46D0-B848-1D5BEE43280A}"/>
              </a:ext>
            </a:extLst>
          </p:cNvPr>
          <p:cNvCxnSpPr>
            <a:cxnSpLocks/>
          </p:cNvCxnSpPr>
          <p:nvPr/>
        </p:nvCxnSpPr>
        <p:spPr>
          <a:xfrm>
            <a:off x="4348583" y="4231562"/>
            <a:ext cx="779058" cy="10234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3ED8C7-423F-46EB-B895-E822EC06CCB3}"/>
              </a:ext>
            </a:extLst>
          </p:cNvPr>
          <p:cNvCxnSpPr>
            <a:cxnSpLocks/>
          </p:cNvCxnSpPr>
          <p:nvPr/>
        </p:nvCxnSpPr>
        <p:spPr>
          <a:xfrm flipV="1">
            <a:off x="2633791" y="771181"/>
            <a:ext cx="5735769" cy="124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F80FFA-636D-4A0D-8DB4-68F56142A16F}"/>
              </a:ext>
            </a:extLst>
          </p:cNvPr>
          <p:cNvCxnSpPr>
            <a:cxnSpLocks/>
          </p:cNvCxnSpPr>
          <p:nvPr/>
        </p:nvCxnSpPr>
        <p:spPr>
          <a:xfrm flipH="1">
            <a:off x="6772900" y="4608124"/>
            <a:ext cx="291461" cy="809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AC97CF-9A48-484B-9182-BA145C1AEEC4}"/>
              </a:ext>
            </a:extLst>
          </p:cNvPr>
          <p:cNvCxnSpPr>
            <a:cxnSpLocks/>
          </p:cNvCxnSpPr>
          <p:nvPr/>
        </p:nvCxnSpPr>
        <p:spPr>
          <a:xfrm flipH="1">
            <a:off x="4996924" y="3042625"/>
            <a:ext cx="990931" cy="1202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56D8AD-ADC7-49D1-8E92-46C44DDACB3C}"/>
              </a:ext>
            </a:extLst>
          </p:cNvPr>
          <p:cNvCxnSpPr>
            <a:cxnSpLocks/>
          </p:cNvCxnSpPr>
          <p:nvPr/>
        </p:nvCxnSpPr>
        <p:spPr>
          <a:xfrm flipH="1">
            <a:off x="7667740" y="1246206"/>
            <a:ext cx="742631" cy="551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7AC3815-4A83-4088-BB6F-75A7DD882999}"/>
              </a:ext>
            </a:extLst>
          </p:cNvPr>
          <p:cNvCxnSpPr>
            <a:cxnSpLocks/>
          </p:cNvCxnSpPr>
          <p:nvPr/>
        </p:nvCxnSpPr>
        <p:spPr>
          <a:xfrm flipH="1" flipV="1">
            <a:off x="8039055" y="4632718"/>
            <a:ext cx="1254792" cy="3803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C2073E-336B-4ED4-B6DF-01D25988A3BD}"/>
              </a:ext>
            </a:extLst>
          </p:cNvPr>
          <p:cNvCxnSpPr>
            <a:cxnSpLocks/>
          </p:cNvCxnSpPr>
          <p:nvPr/>
        </p:nvCxnSpPr>
        <p:spPr>
          <a:xfrm flipH="1">
            <a:off x="534957" y="1340473"/>
            <a:ext cx="214190" cy="720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picture containing electronics, adapter&#10;&#10;Description automatically generated">
            <a:extLst>
              <a:ext uri="{FF2B5EF4-FFF2-40B4-BE49-F238E27FC236}">
                <a16:creationId xmlns:a16="http://schemas.microsoft.com/office/drawing/2014/main" id="{DB2F9AF3-4A4B-4E73-91E5-2A788D3A3E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061" y="5353495"/>
            <a:ext cx="1276786" cy="1276786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76D078-4CA2-48B6-B324-D5F8E5C5B2CF}"/>
              </a:ext>
            </a:extLst>
          </p:cNvPr>
          <p:cNvCxnSpPr>
            <a:cxnSpLocks/>
          </p:cNvCxnSpPr>
          <p:nvPr/>
        </p:nvCxnSpPr>
        <p:spPr>
          <a:xfrm flipH="1">
            <a:off x="7004554" y="6169736"/>
            <a:ext cx="1034501" cy="1491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2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3BE8-2C08-4229-B6E5-4AA4B654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Needs to be possible for you to make </a:t>
            </a:r>
            <a:endParaRPr lang="en-GB"/>
          </a:p>
        </p:txBody>
      </p:sp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BF4953-B1C7-4459-94DF-364F63A0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67" y="4329630"/>
            <a:ext cx="3637833" cy="2528370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643BB-7745-4E62-B262-BBCCB61FFCC1}"/>
              </a:ext>
            </a:extLst>
          </p:cNvPr>
          <p:cNvSpPr txBox="1">
            <a:spLocks/>
          </p:cNvSpPr>
          <p:nvPr/>
        </p:nvSpPr>
        <p:spPr>
          <a:xfrm>
            <a:off x="901461" y="2395914"/>
            <a:ext cx="10389077" cy="391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Will be laser cutting the housings!</a:t>
            </a:r>
          </a:p>
          <a:p>
            <a:pPr lvl="1"/>
            <a:r>
              <a:rPr lang="en-US"/>
              <a:t>How to mount the tech inside?</a:t>
            </a:r>
          </a:p>
          <a:p>
            <a:pPr lvl="1"/>
            <a:r>
              <a:rPr lang="en-US"/>
              <a:t>How to make sure it can be attached to a tree?</a:t>
            </a:r>
          </a:p>
          <a:p>
            <a:r>
              <a:rPr lang="en-US"/>
              <a:t>Need to finalize design on paper today if possible</a:t>
            </a:r>
          </a:p>
          <a:p>
            <a:r>
              <a:rPr lang="en-US"/>
              <a:t>Can have multiple designs to choose from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1DFB0B-79D1-47B5-8886-C6FB7F261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306" y="4822505"/>
            <a:ext cx="3280990" cy="19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9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9368a6a-98db-4365-be2c-b1226ad9656a"/>
</p:tagLst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F3920"/>
      </a:dk2>
      <a:lt2>
        <a:srgbClr val="E2E6E8"/>
      </a:lt2>
      <a:accent1>
        <a:srgbClr val="BC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2"/>
      </a:accent6>
      <a:hlink>
        <a:srgbClr val="5986A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133CE2623B74D8E72A459D6650AD0" ma:contentTypeVersion="13" ma:contentTypeDescription="Create a new document." ma:contentTypeScope="" ma:versionID="500d5e06cc63b70bb48cfc1fa264fee6">
  <xsd:schema xmlns:xsd="http://www.w3.org/2001/XMLSchema" xmlns:xs="http://www.w3.org/2001/XMLSchema" xmlns:p="http://schemas.microsoft.com/office/2006/metadata/properties" xmlns:ns3="67b0680d-6c3b-4680-9a75-22dee6755717" xmlns:ns4="1c9c29da-d526-4f07-8beb-5ebeffb879cb" targetNamespace="http://schemas.microsoft.com/office/2006/metadata/properties" ma:root="true" ma:fieldsID="af04962423822b370883510b731a5183" ns3:_="" ns4:_="">
    <xsd:import namespace="67b0680d-6c3b-4680-9a75-22dee6755717"/>
    <xsd:import namespace="1c9c29da-d526-4f07-8beb-5ebeffb879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0d-6c3b-4680-9a75-22dee6755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c29da-d526-4f07-8beb-5ebeffb879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ECB11F-0BCE-4D41-923B-37565069CAAC}">
  <ds:schemaRefs>
    <ds:schemaRef ds:uri="1c9c29da-d526-4f07-8beb-5ebeffb879cb"/>
    <ds:schemaRef ds:uri="67b0680d-6c3b-4680-9a75-22dee6755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159824-D66A-497D-9706-EBBC6AAB9F9B}">
  <ds:schemaRefs>
    <ds:schemaRef ds:uri="1c9c29da-d526-4f07-8beb-5ebeffb879cb"/>
    <ds:schemaRef ds:uri="67b0680d-6c3b-4680-9a75-22dee6755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6F9F51-3C97-41E8-BEA9-B8563E5411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Neue Haas Grotesk Text Pro</vt:lpstr>
      <vt:lpstr>AccentBoxVTI</vt:lpstr>
      <vt:lpstr>Enrichment – Internet of Trees</vt:lpstr>
      <vt:lpstr>Today</vt:lpstr>
      <vt:lpstr>Reminder - The Challenge</vt:lpstr>
      <vt:lpstr>Add ins?</vt:lpstr>
      <vt:lpstr>PowerPoint Presentation</vt:lpstr>
      <vt:lpstr>Designs So Far</vt:lpstr>
      <vt:lpstr>Needs to be big enough to fit in the tech</vt:lpstr>
      <vt:lpstr>PowerPoint Presentation</vt:lpstr>
      <vt:lpstr>Needs to be possible for you to make </vt:lpstr>
      <vt:lpstr>Tasks for Today</vt:lpstr>
      <vt:lpstr>Nets</vt:lpstr>
      <vt:lpstr>Follow on work - optional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– Internet of Trees</dc:title>
  <dc:creator>Janet C Read &lt;School of Psychology &amp; Computer Science&gt;</dc:creator>
  <cp:lastModifiedBy>Daniel Bowen Fitton &lt;School of Psychology &amp; Computer Science&gt;</cp:lastModifiedBy>
  <cp:revision>1</cp:revision>
  <dcterms:created xsi:type="dcterms:W3CDTF">2021-02-10T10:40:24Z</dcterms:created>
  <dcterms:modified xsi:type="dcterms:W3CDTF">2021-05-28T12:01:40Z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0x010100F4F133CE2623B74D8E72A459D6650AD0</vt:lpwstr>
  </property>
</Properties>
</file>