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261" r:id="rId6"/>
    <p:sldId id="258" r:id="rId7"/>
    <p:sldId id="272" r:id="rId8"/>
    <p:sldId id="25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1" r:id="rId17"/>
    <p:sldId id="270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4DC63-3CE4-42D9-BE12-C23380323216}" v="1" dt="2021-03-03T10:59:01.625"/>
    <p1510:client id="{C7C18797-379C-484B-965F-4C14BF19115A}" v="18" dt="2021-03-03T10:47:37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5588"/>
  </p:normalViewPr>
  <p:slideViewPr>
    <p:cSldViewPr snapToGrid="0" snapToObjects="1">
      <p:cViewPr varScale="1">
        <p:scale>
          <a:sx n="72" d="100"/>
          <a:sy n="72" d="100"/>
        </p:scale>
        <p:origin x="21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9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4479440-55E1-4DE9-ADED-128ED05CF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10778-2AE7-A64A-A119-5CA26A2B0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Enrichment – Internet of Trees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9F727-97B7-3F48-A39A-4D370DD04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 err="1"/>
              <a:t>WeekSeven</a:t>
            </a:r>
            <a:r>
              <a:rPr lang="en-US" dirty="0"/>
              <a:t>– Displaying Data</a:t>
            </a:r>
          </a:p>
        </p:txBody>
      </p:sp>
    </p:spTree>
    <p:extLst>
      <p:ext uri="{BB962C8B-B14F-4D97-AF65-F5344CB8AC3E}">
        <p14:creationId xmlns:p14="http://schemas.microsoft.com/office/powerpoint/2010/main" val="412155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0145-838A-AE42-BB1D-8CA33B38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Tallying</a:t>
            </a:r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CA9288C4-07AA-2445-8ECC-81F15E578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340" y="2478088"/>
            <a:ext cx="7035283" cy="3694112"/>
          </a:xfrm>
        </p:spPr>
      </p:pic>
    </p:spTree>
    <p:extLst>
      <p:ext uri="{BB962C8B-B14F-4D97-AF65-F5344CB8AC3E}">
        <p14:creationId xmlns:p14="http://schemas.microsoft.com/office/powerpoint/2010/main" val="423960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4D33-7D25-7742-9B36-EB6A82DE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Charts</a:t>
            </a:r>
          </a:p>
        </p:txBody>
      </p:sp>
      <p:pic>
        <p:nvPicPr>
          <p:cNvPr id="5" name="Content Placeholder 4" descr="Chart, table&#10;&#10;Description automatically generated with medium confidence">
            <a:extLst>
              <a:ext uri="{FF2B5EF4-FFF2-40B4-BE49-F238E27FC236}">
                <a16:creationId xmlns:a16="http://schemas.microsoft.com/office/drawing/2014/main" id="{1F1CA20A-A84B-5547-9871-89F4CA8B5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023" y="2478088"/>
            <a:ext cx="4997916" cy="3694112"/>
          </a:xfrm>
        </p:spPr>
      </p:pic>
    </p:spTree>
    <p:extLst>
      <p:ext uri="{BB962C8B-B14F-4D97-AF65-F5344CB8AC3E}">
        <p14:creationId xmlns:p14="http://schemas.microsoft.com/office/powerpoint/2010/main" val="313406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73AD-EA5A-A74F-9E76-E53923FF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in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B2E2A3B-F5CA-0540-BB4A-71C66216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892" y="2478088"/>
            <a:ext cx="7900179" cy="3694112"/>
          </a:xfrm>
        </p:spPr>
      </p:pic>
    </p:spTree>
    <p:extLst>
      <p:ext uri="{BB962C8B-B14F-4D97-AF65-F5344CB8AC3E}">
        <p14:creationId xmlns:p14="http://schemas.microsoft.com/office/powerpoint/2010/main" val="135111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27AF-8401-414A-B7BA-EE97E934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Continous</a:t>
            </a:r>
            <a:r>
              <a:rPr lang="en-US" dirty="0"/>
              <a:t>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8BF24-6EA6-F245-87C6-AD20E5F1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that is gathered over points in time is </a:t>
            </a:r>
            <a:r>
              <a:rPr lang="en-US" dirty="0" err="1"/>
              <a:t>contimuous</a:t>
            </a:r>
            <a:r>
              <a:rPr lang="en-US" dirty="0"/>
              <a:t> – therefore – in our data we can show the VALUES of this data against times. </a:t>
            </a:r>
          </a:p>
          <a:p>
            <a:r>
              <a:rPr lang="en-US" dirty="0"/>
              <a:t>In graphs – time is ALWAYS placed along the x axis – with values being on the y axis</a:t>
            </a:r>
          </a:p>
          <a:p>
            <a:r>
              <a:rPr lang="en-US" dirty="0"/>
              <a:t>X – across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46E5-F44C-2E44-AE12-3BA1C52C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on work -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44EA-696E-274D-99FD-89FCD469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 with the work for the schools – think about where you can fit data into what you are doing</a:t>
            </a:r>
          </a:p>
          <a:p>
            <a:r>
              <a:rPr lang="en-GB" dirty="0"/>
              <a:t>Look and learn what can be done with excel </a:t>
            </a:r>
            <a:r>
              <a:rPr lang="en-GB" dirty="0" err="1"/>
              <a:t>wrt</a:t>
            </a:r>
            <a:r>
              <a:rPr lang="en-GB" dirty="0"/>
              <a:t>. the data we seem to be able to catch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8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 from last week –US</a:t>
            </a:r>
          </a:p>
          <a:p>
            <a:r>
              <a:rPr lang="en-US" dirty="0"/>
              <a:t>Let’s look at data - US</a:t>
            </a:r>
          </a:p>
          <a:p>
            <a:r>
              <a:rPr lang="en-US" dirty="0"/>
              <a:t>Data Exploration–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dirty="0"/>
              <a:t>gather data</a:t>
            </a:r>
            <a:r>
              <a:rPr lang="en-US" dirty="0"/>
              <a:t> from trees on air quality around Clitheroe and the Local area to see </a:t>
            </a:r>
            <a:r>
              <a:rPr lang="en-US" b="1" dirty="0"/>
              <a:t>what effect trees </a:t>
            </a:r>
            <a:r>
              <a:rPr lang="en-US" dirty="0"/>
              <a:t>might have on air quality and to see how air quality varies</a:t>
            </a:r>
          </a:p>
          <a:p>
            <a:r>
              <a:rPr lang="en-US" dirty="0"/>
              <a:t>To find ways to make the data exciting for children in KS1 and KS2 and also to </a:t>
            </a:r>
            <a:r>
              <a:rPr lang="en-US" b="1" dirty="0"/>
              <a:t>package that data </a:t>
            </a:r>
            <a:r>
              <a:rPr lang="en-US" dirty="0"/>
              <a:t>in interesting ways for the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298253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B6FD-2583-934F-85F6-353BC6F5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CEA5-F589-F149-9A90-BECF713EE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got anything to show / talk about?</a:t>
            </a:r>
          </a:p>
          <a:p>
            <a:r>
              <a:rPr lang="en-US" dirty="0"/>
              <a:t>Please put in chat now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08197"/>
            <a:ext cx="10168128" cy="36941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br>
              <a:rPr lang="en-GB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D8DB89-1703-4B50-AA4F-8CB322D80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57334"/>
              </p:ext>
            </p:extLst>
          </p:nvPr>
        </p:nvGraphicFramePr>
        <p:xfrm>
          <a:off x="1662934" y="2820318"/>
          <a:ext cx="8373430" cy="312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686">
                  <a:extLst>
                    <a:ext uri="{9D8B030D-6E8A-4147-A177-3AD203B41FA5}">
                      <a16:colId xmlns:a16="http://schemas.microsoft.com/office/drawing/2014/main" val="2701722493"/>
                    </a:ext>
                  </a:extLst>
                </a:gridCol>
                <a:gridCol w="1674686">
                  <a:extLst>
                    <a:ext uri="{9D8B030D-6E8A-4147-A177-3AD203B41FA5}">
                      <a16:colId xmlns:a16="http://schemas.microsoft.com/office/drawing/2014/main" val="1635414577"/>
                    </a:ext>
                  </a:extLst>
                </a:gridCol>
                <a:gridCol w="1674686">
                  <a:extLst>
                    <a:ext uri="{9D8B030D-6E8A-4147-A177-3AD203B41FA5}">
                      <a16:colId xmlns:a16="http://schemas.microsoft.com/office/drawing/2014/main" val="1335796692"/>
                    </a:ext>
                  </a:extLst>
                </a:gridCol>
                <a:gridCol w="1674686">
                  <a:extLst>
                    <a:ext uri="{9D8B030D-6E8A-4147-A177-3AD203B41FA5}">
                      <a16:colId xmlns:a16="http://schemas.microsoft.com/office/drawing/2014/main" val="3537844720"/>
                    </a:ext>
                  </a:extLst>
                </a:gridCol>
                <a:gridCol w="1674686">
                  <a:extLst>
                    <a:ext uri="{9D8B030D-6E8A-4147-A177-3AD203B41FA5}">
                      <a16:colId xmlns:a16="http://schemas.microsoft.com/office/drawing/2014/main" val="2151019820"/>
                    </a:ext>
                  </a:extLst>
                </a:gridCol>
              </a:tblGrid>
              <a:tr h="650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61415"/>
                  </a:ext>
                </a:extLst>
              </a:tr>
              <a:tr h="412704">
                <a:tc>
                  <a:txBody>
                    <a:bodyPr/>
                    <a:lstStyle/>
                    <a:p>
                      <a:r>
                        <a:rPr lang="en-GB" dirty="0"/>
                        <a:t>00.01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18285"/>
                  </a:ext>
                </a:extLst>
              </a:tr>
              <a:tr h="412704">
                <a:tc>
                  <a:txBody>
                    <a:bodyPr/>
                    <a:lstStyle/>
                    <a:p>
                      <a:r>
                        <a:rPr lang="en-GB" dirty="0"/>
                        <a:t>00.02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29328"/>
                  </a:ext>
                </a:extLst>
              </a:tr>
              <a:tr h="412704">
                <a:tc>
                  <a:txBody>
                    <a:bodyPr/>
                    <a:lstStyle/>
                    <a:p>
                      <a:r>
                        <a:rPr lang="en-GB" dirty="0"/>
                        <a:t>00.03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79943"/>
                  </a:ext>
                </a:extLst>
              </a:tr>
              <a:tr h="412704">
                <a:tc>
                  <a:txBody>
                    <a:bodyPr/>
                    <a:lstStyle/>
                    <a:p>
                      <a:r>
                        <a:rPr lang="en-GB" dirty="0"/>
                        <a:t>00.04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01820"/>
                  </a:ext>
                </a:extLst>
              </a:tr>
              <a:tr h="412704">
                <a:tc>
                  <a:txBody>
                    <a:bodyPr/>
                    <a:lstStyle/>
                    <a:p>
                      <a:r>
                        <a:rPr lang="en-GB" dirty="0"/>
                        <a:t>00.05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21548"/>
                  </a:ext>
                </a:extLst>
              </a:tr>
              <a:tr h="412704">
                <a:tc>
                  <a:txBody>
                    <a:bodyPr/>
                    <a:lstStyle/>
                    <a:p>
                      <a:r>
                        <a:rPr lang="en-GB" dirty="0"/>
                        <a:t>00.06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7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3C37E3-8A14-3344-BAE3-D904F80CB5B7}"/>
              </a:ext>
            </a:extLst>
          </p:cNvPr>
          <p:cNvSpPr txBox="1"/>
          <p:nvPr/>
        </p:nvSpPr>
        <p:spPr>
          <a:xfrm>
            <a:off x="568411" y="2038865"/>
            <a:ext cx="2174789" cy="369332"/>
          </a:xfrm>
          <a:prstGeom prst="rect">
            <a:avLst/>
          </a:prstGeom>
          <a:noFill/>
          <a:ln>
            <a:solidFill>
              <a:schemeClr val="accent1">
                <a:alpha val="4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Continuous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5E171-ADB6-D642-8CD4-2D8AEE9298AA}"/>
              </a:ext>
            </a:extLst>
          </p:cNvPr>
          <p:cNvSpPr txBox="1"/>
          <p:nvPr/>
        </p:nvSpPr>
        <p:spPr>
          <a:xfrm>
            <a:off x="5305167" y="1937545"/>
            <a:ext cx="2174789" cy="369332"/>
          </a:xfrm>
          <a:prstGeom prst="rect">
            <a:avLst/>
          </a:prstGeom>
          <a:noFill/>
          <a:ln>
            <a:solidFill>
              <a:schemeClr val="accent1">
                <a:alpha val="4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Discrete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570D3-ACEF-B242-A2FE-9638282D6EEE}"/>
              </a:ext>
            </a:extLst>
          </p:cNvPr>
          <p:cNvCxnSpPr>
            <a:cxnSpLocks/>
          </p:cNvCxnSpPr>
          <p:nvPr/>
        </p:nvCxnSpPr>
        <p:spPr>
          <a:xfrm flipH="1">
            <a:off x="4806778" y="2376704"/>
            <a:ext cx="860134" cy="443614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A02D7A-F1F6-2940-AE5B-ED394B6497AC}"/>
              </a:ext>
            </a:extLst>
          </p:cNvPr>
          <p:cNvCxnSpPr>
            <a:cxnSpLocks/>
          </p:cNvCxnSpPr>
          <p:nvPr/>
        </p:nvCxnSpPr>
        <p:spPr>
          <a:xfrm>
            <a:off x="1383957" y="2478024"/>
            <a:ext cx="1869989" cy="1905602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07BF26-5FD2-EA42-9259-7DE612F4B5EB}"/>
              </a:ext>
            </a:extLst>
          </p:cNvPr>
          <p:cNvCxnSpPr/>
          <p:nvPr/>
        </p:nvCxnSpPr>
        <p:spPr>
          <a:xfrm>
            <a:off x="1388076" y="2630424"/>
            <a:ext cx="296562" cy="1905602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859E3B-46E5-2D4D-8AAD-D724591E9ED5}"/>
              </a:ext>
            </a:extLst>
          </p:cNvPr>
          <p:cNvCxnSpPr>
            <a:cxnSpLocks/>
          </p:cNvCxnSpPr>
          <p:nvPr/>
        </p:nvCxnSpPr>
        <p:spPr>
          <a:xfrm>
            <a:off x="5849650" y="2427364"/>
            <a:ext cx="1370094" cy="392954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2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18E9-03E6-6F4F-9D39-3BD78F57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Construct – over time</a:t>
            </a:r>
          </a:p>
        </p:txBody>
      </p:sp>
      <p:pic>
        <p:nvPicPr>
          <p:cNvPr id="5" name="Content Placeholder 4" descr="Table, Excel&#10;&#10;Description automatically generated">
            <a:extLst>
              <a:ext uri="{FF2B5EF4-FFF2-40B4-BE49-F238E27FC236}">
                <a16:creationId xmlns:a16="http://schemas.microsoft.com/office/drawing/2014/main" id="{3432D2C0-E2B9-B042-9339-39E402613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731" y="2547144"/>
            <a:ext cx="7302500" cy="3556000"/>
          </a:xfrm>
        </p:spPr>
      </p:pic>
    </p:spTree>
    <p:extLst>
      <p:ext uri="{BB962C8B-B14F-4D97-AF65-F5344CB8AC3E}">
        <p14:creationId xmlns:p14="http://schemas.microsoft.com/office/powerpoint/2010/main" val="18977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E080-EE78-504A-8245-F2B99FD3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construct – over time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6F26920-B9CF-6146-9652-7C4F953E7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976" y="2478088"/>
            <a:ext cx="8006010" cy="3694112"/>
          </a:xfrm>
        </p:spPr>
      </p:pic>
    </p:spTree>
    <p:extLst>
      <p:ext uri="{BB962C8B-B14F-4D97-AF65-F5344CB8AC3E}">
        <p14:creationId xmlns:p14="http://schemas.microsoft.com/office/powerpoint/2010/main" val="118932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E684-5402-4446-905E-773EA7D3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constructs - over time</a:t>
            </a:r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4541962-5EAA-E841-A4EF-F6EE20C4E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581" y="2547144"/>
            <a:ext cx="8940800" cy="3556000"/>
          </a:xfrm>
        </p:spPr>
      </p:pic>
    </p:spTree>
    <p:extLst>
      <p:ext uri="{BB962C8B-B14F-4D97-AF65-F5344CB8AC3E}">
        <p14:creationId xmlns:p14="http://schemas.microsoft.com/office/powerpoint/2010/main" val="412903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0B58-E74B-2B4A-8619-9328FE98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constructs - averages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12B5ED4-6700-E242-B79F-C0FB0FE25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981" y="2693194"/>
            <a:ext cx="8128000" cy="3263900"/>
          </a:xfrm>
        </p:spPr>
      </p:pic>
    </p:spTree>
    <p:extLst>
      <p:ext uri="{BB962C8B-B14F-4D97-AF65-F5344CB8AC3E}">
        <p14:creationId xmlns:p14="http://schemas.microsoft.com/office/powerpoint/2010/main" val="664281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88dee56-d5a2-4156-9ce0-d8ef2bae8f25"/>
</p:tagLst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F3920"/>
      </a:dk2>
      <a:lt2>
        <a:srgbClr val="E2E6E8"/>
      </a:lt2>
      <a:accent1>
        <a:srgbClr val="BC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2"/>
      </a:accent6>
      <a:hlink>
        <a:srgbClr val="5986A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133CE2623B74D8E72A459D6650AD0" ma:contentTypeVersion="13" ma:contentTypeDescription="Create a new document." ma:contentTypeScope="" ma:versionID="500d5e06cc63b70bb48cfc1fa264fee6">
  <xsd:schema xmlns:xsd="http://www.w3.org/2001/XMLSchema" xmlns:xs="http://www.w3.org/2001/XMLSchema" xmlns:p="http://schemas.microsoft.com/office/2006/metadata/properties" xmlns:ns3="67b0680d-6c3b-4680-9a75-22dee6755717" xmlns:ns4="1c9c29da-d526-4f07-8beb-5ebeffb879cb" targetNamespace="http://schemas.microsoft.com/office/2006/metadata/properties" ma:root="true" ma:fieldsID="af04962423822b370883510b731a5183" ns3:_="" ns4:_="">
    <xsd:import namespace="67b0680d-6c3b-4680-9a75-22dee6755717"/>
    <xsd:import namespace="1c9c29da-d526-4f07-8beb-5ebeffb879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0d-6c3b-4680-9a75-22dee6755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c29da-d526-4f07-8beb-5ebeffb879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6F9F51-3C97-41E8-BEA9-B8563E541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ECB11F-0BCE-4D41-923B-37565069C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0680d-6c3b-4680-9a75-22dee6755717"/>
    <ds:schemaRef ds:uri="1c9c29da-d526-4f07-8beb-5ebeffb879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159824-D66A-497D-9706-EBBC6AAB9F9B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67b0680d-6c3b-4680-9a75-22dee675571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c9c29da-d526-4f07-8beb-5ebeffb879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261</Words>
  <Application>Microsoft Macintosh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Neue Haas Grotesk Text Pro</vt:lpstr>
      <vt:lpstr>AccentBoxVTI</vt:lpstr>
      <vt:lpstr>Enrichment – Internet of Trees</vt:lpstr>
      <vt:lpstr>Today</vt:lpstr>
      <vt:lpstr>Reminder - The Challenge</vt:lpstr>
      <vt:lpstr>Add ins?</vt:lpstr>
      <vt:lpstr>From last week </vt:lpstr>
      <vt:lpstr>One Construct – over time</vt:lpstr>
      <vt:lpstr>One construct – over time</vt:lpstr>
      <vt:lpstr>Many constructs - over time</vt:lpstr>
      <vt:lpstr>Many constructs - averages</vt:lpstr>
      <vt:lpstr>Tallying</vt:lpstr>
      <vt:lpstr>Frequency Charts</vt:lpstr>
      <vt:lpstr>Zooming in</vt:lpstr>
      <vt:lpstr>Continous Data </vt:lpstr>
      <vt:lpstr>Follow on work - optional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– Internet of Trees</dc:title>
  <dc:creator>Janet C Read &lt;School of Psychology &amp; Computer Science&gt;</dc:creator>
  <cp:lastModifiedBy>Janet C Read &lt;School of Psychology &amp; Computer Science&gt;</cp:lastModifiedBy>
  <cp:revision>4</cp:revision>
  <dcterms:created xsi:type="dcterms:W3CDTF">2021-02-10T10:40:24Z</dcterms:created>
  <dcterms:modified xsi:type="dcterms:W3CDTF">2021-03-08T16:27:29Z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0x010100F4F133CE2623B74D8E72A459D6650AD0</vt:lpwstr>
  </property>
</Properties>
</file>