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61" r:id="rId6"/>
    <p:sldId id="272" r:id="rId7"/>
    <p:sldId id="258" r:id="rId8"/>
    <p:sldId id="259" r:id="rId9"/>
    <p:sldId id="279" r:id="rId10"/>
    <p:sldId id="280" r:id="rId11"/>
    <p:sldId id="281" r:id="rId12"/>
    <p:sldId id="282" r:id="rId13"/>
    <p:sldId id="283" r:id="rId14"/>
    <p:sldId id="270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E56BD-7A8F-42EE-9355-F78F5AC62C16}" v="651" dt="2021-02-02T15:28:20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5588"/>
  </p:normalViewPr>
  <p:slideViewPr>
    <p:cSldViewPr snapToGrid="0" snapToObjects="1">
      <p:cViewPr varScale="1">
        <p:scale>
          <a:sx n="93" d="100"/>
          <a:sy n="93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owen Fitton &lt;School of Psychology &amp; Computer Science&gt;" userId="d18aad3f-c8e9-4244-a416-702ed83c6ba9" providerId="ADAL" clId="{16DD0E43-1F83-4685-8B7E-09A5AD9D64CD}"/>
    <pc:docChg chg="undo custSel addSld delSld modSld sldOrd">
      <pc:chgData name="Daniel Bowen Fitton &lt;School of Psychology &amp; Computer Science&gt;" userId="d18aad3f-c8e9-4244-a416-702ed83c6ba9" providerId="ADAL" clId="{16DD0E43-1F83-4685-8B7E-09A5AD9D64CD}" dt="2021-02-02T15:28:16.086" v="1672" actId="1076"/>
      <pc:docMkLst>
        <pc:docMk/>
      </pc:docMkLst>
      <pc:sldChg chg="modSp">
        <pc:chgData name="Daniel Bowen Fitton &lt;School of Psychology &amp; Computer Science&gt;" userId="d18aad3f-c8e9-4244-a416-702ed83c6ba9" providerId="ADAL" clId="{16DD0E43-1F83-4685-8B7E-09A5AD9D64CD}" dt="2021-02-02T14:03:55.784" v="27" actId="20577"/>
        <pc:sldMkLst>
          <pc:docMk/>
          <pc:sldMk cId="4121553630" sldId="256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03:55.784" v="27" actId="20577"/>
          <ac:spMkLst>
            <pc:docMk/>
            <pc:sldMk cId="4121553630" sldId="256"/>
            <ac:spMk id="3" creationId="{3069F727-97B7-3F48-A39A-4D370DD04753}"/>
          </ac:spMkLst>
        </pc:spChg>
      </pc:sldChg>
      <pc:sldChg chg="modSp">
        <pc:chgData name="Daniel Bowen Fitton &lt;School of Psychology &amp; Computer Science&gt;" userId="d18aad3f-c8e9-4244-a416-702ed83c6ba9" providerId="ADAL" clId="{16DD0E43-1F83-4685-8B7E-09A5AD9D64CD}" dt="2021-02-02T14:06:05.190" v="117"/>
        <pc:sldMkLst>
          <pc:docMk/>
          <pc:sldMk cId="3214625217" sldId="259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06:05.190" v="117"/>
          <ac:spMkLst>
            <pc:docMk/>
            <pc:sldMk cId="3214625217" sldId="259"/>
            <ac:spMk id="2" creationId="{ED382BE3-4DFF-8042-86EF-0362ABDFC6B3}"/>
          </ac:spMkLst>
        </pc:spChg>
      </pc:sldChg>
      <pc:sldChg chg="modSp">
        <pc:chgData name="Daniel Bowen Fitton &lt;School of Psychology &amp; Computer Science&gt;" userId="d18aad3f-c8e9-4244-a416-702ed83c6ba9" providerId="ADAL" clId="{16DD0E43-1F83-4685-8B7E-09A5AD9D64CD}" dt="2021-02-02T14:05:06.528" v="115" actId="20577"/>
        <pc:sldMkLst>
          <pc:docMk/>
          <pc:sldMk cId="3175743201" sldId="261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05:06.528" v="115" actId="20577"/>
          <ac:spMkLst>
            <pc:docMk/>
            <pc:sldMk cId="3175743201" sldId="261"/>
            <ac:spMk id="3" creationId="{902BAAA3-5F44-6142-A0FC-A3CD9C41E16A}"/>
          </ac:spMkLst>
        </pc:spChg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21" v="1380" actId="2696"/>
        <pc:sldMkLst>
          <pc:docMk/>
          <pc:sldMk cId="1325265317" sldId="264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2" v="1373" actId="2696"/>
        <pc:sldMkLst>
          <pc:docMk/>
          <pc:sldMk cId="2441721016" sldId="268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7" v="1377" actId="2696"/>
        <pc:sldMkLst>
          <pc:docMk/>
          <pc:sldMk cId="1620106867" sldId="271"/>
        </pc:sldMkLst>
      </pc:sldChg>
      <pc:sldChg chg="ord">
        <pc:chgData name="Daniel Bowen Fitton &lt;School of Psychology &amp; Computer Science&gt;" userId="d18aad3f-c8e9-4244-a416-702ed83c6ba9" providerId="ADAL" clId="{16DD0E43-1F83-4685-8B7E-09A5AD9D64CD}" dt="2021-02-02T14:05:31.388" v="116"/>
        <pc:sldMkLst>
          <pc:docMk/>
          <pc:sldMk cId="2850713620" sldId="272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9" v="1379" actId="2696"/>
        <pc:sldMkLst>
          <pc:docMk/>
          <pc:sldMk cId="1465615758" sldId="273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4" v="1374" actId="2696"/>
        <pc:sldMkLst>
          <pc:docMk/>
          <pc:sldMk cId="1229364297" sldId="274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5" v="1375" actId="2696"/>
        <pc:sldMkLst>
          <pc:docMk/>
          <pc:sldMk cId="2084153472" sldId="275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6" v="1376" actId="2696"/>
        <pc:sldMkLst>
          <pc:docMk/>
          <pc:sldMk cId="2470231826" sldId="276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18" v="1378" actId="2696"/>
        <pc:sldMkLst>
          <pc:docMk/>
          <pc:sldMk cId="1470487579" sldId="277"/>
        </pc:sldMkLst>
      </pc:sldChg>
      <pc:sldChg chg="del">
        <pc:chgData name="Daniel Bowen Fitton &lt;School of Psychology &amp; Computer Science&gt;" userId="d18aad3f-c8e9-4244-a416-702ed83c6ba9" providerId="ADAL" clId="{16DD0E43-1F83-4685-8B7E-09A5AD9D64CD}" dt="2021-02-02T15:24:38.923" v="1381" actId="2696"/>
        <pc:sldMkLst>
          <pc:docMk/>
          <pc:sldMk cId="3951437405" sldId="278"/>
        </pc:sldMkLst>
      </pc:sldChg>
      <pc:sldChg chg="addSp delSp modSp add">
        <pc:chgData name="Daniel Bowen Fitton &lt;School of Psychology &amp; Computer Science&gt;" userId="d18aad3f-c8e9-4244-a416-702ed83c6ba9" providerId="ADAL" clId="{16DD0E43-1F83-4685-8B7E-09A5AD9D64CD}" dt="2021-02-02T14:22:11.578" v="274" actId="14100"/>
        <pc:sldMkLst>
          <pc:docMk/>
          <pc:sldMk cId="1955881489" sldId="279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11:19.523" v="133" actId="20577"/>
          <ac:spMkLst>
            <pc:docMk/>
            <pc:sldMk cId="1955881489" sldId="279"/>
            <ac:spMk id="2" creationId="{0B6BB897-F4E5-4209-BB0D-DCFBED3DA5EF}"/>
          </ac:spMkLst>
        </pc:spChg>
        <pc:spChg chg="add del mod">
          <ac:chgData name="Daniel Bowen Fitton &lt;School of Psychology &amp; Computer Science&gt;" userId="d18aad3f-c8e9-4244-a416-702ed83c6ba9" providerId="ADAL" clId="{16DD0E43-1F83-4685-8B7E-09A5AD9D64CD}" dt="2021-02-02T14:13:57.199" v="140"/>
          <ac:spMkLst>
            <pc:docMk/>
            <pc:sldMk cId="1955881489" sldId="279"/>
            <ac:spMk id="3" creationId="{D6CA7058-2A27-4CE6-9F80-FD816347BACE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1:12.499" v="242"/>
          <ac:spMkLst>
            <pc:docMk/>
            <pc:sldMk cId="1955881489" sldId="279"/>
            <ac:spMk id="8" creationId="{07F1C487-79C7-460E-8C17-781F20C72BE3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19:00.797" v="204" actId="403"/>
          <ac:spMkLst>
            <pc:docMk/>
            <pc:sldMk cId="1955881489" sldId="279"/>
            <ac:spMk id="9" creationId="{D34D88EB-710A-48E0-9C43-2E2BD321EA02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19:40.855" v="219" actId="404"/>
          <ac:spMkLst>
            <pc:docMk/>
            <pc:sldMk cId="1955881489" sldId="279"/>
            <ac:spMk id="10" creationId="{CD622D3B-14E5-4E80-9EBC-E027DC954589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2:11.578" v="274" actId="14100"/>
          <ac:spMkLst>
            <pc:docMk/>
            <pc:sldMk cId="1955881489" sldId="279"/>
            <ac:spMk id="11" creationId="{355A84B0-3C89-4F15-964E-19263B8DAB12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1:50.270" v="267" actId="14100"/>
          <ac:spMkLst>
            <pc:docMk/>
            <pc:sldMk cId="1955881489" sldId="279"/>
            <ac:spMk id="12" creationId="{E0C44A58-F775-4005-81CD-DA3D90106472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0:53.230" v="240" actId="1076"/>
          <ac:spMkLst>
            <pc:docMk/>
            <pc:sldMk cId="1955881489" sldId="279"/>
            <ac:spMk id="13" creationId="{B283DBA5-5507-43C6-B0BA-BCB5272CF114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1:56.540" v="268" actId="1076"/>
          <ac:spMkLst>
            <pc:docMk/>
            <pc:sldMk cId="1955881489" sldId="279"/>
            <ac:spMk id="14" creationId="{14C7ED88-66FF-4967-8D6A-691A58582EF4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22:07.235" v="273" actId="14100"/>
          <ac:spMkLst>
            <pc:docMk/>
            <pc:sldMk cId="1955881489" sldId="279"/>
            <ac:spMk id="15" creationId="{54E770DD-077F-41B2-B0D1-7C9839192D9E}"/>
          </ac:spMkLst>
        </pc:spChg>
        <pc:picChg chg="add del mod">
          <ac:chgData name="Daniel Bowen Fitton &lt;School of Psychology &amp; Computer Science&gt;" userId="d18aad3f-c8e9-4244-a416-702ed83c6ba9" providerId="ADAL" clId="{16DD0E43-1F83-4685-8B7E-09A5AD9D64CD}" dt="2021-02-02T14:13:55.704" v="139"/>
          <ac:picMkLst>
            <pc:docMk/>
            <pc:sldMk cId="1955881489" sldId="279"/>
            <ac:picMk id="5" creationId="{18083525-5B41-468F-A1BA-B1AB57C31D37}"/>
          </ac:picMkLst>
        </pc:picChg>
        <pc:picChg chg="add mod">
          <ac:chgData name="Daniel Bowen Fitton &lt;School of Psychology &amp; Computer Science&gt;" userId="d18aad3f-c8e9-4244-a416-702ed83c6ba9" providerId="ADAL" clId="{16DD0E43-1F83-4685-8B7E-09A5AD9D64CD}" dt="2021-02-02T14:19:06.817" v="205" actId="1076"/>
          <ac:picMkLst>
            <pc:docMk/>
            <pc:sldMk cId="1955881489" sldId="279"/>
            <ac:picMk id="7" creationId="{600F63D4-CB42-4F59-91C0-E8F49C70BDAD}"/>
          </ac:picMkLst>
        </pc:picChg>
      </pc:sldChg>
      <pc:sldChg chg="addSp delSp modSp add">
        <pc:chgData name="Daniel Bowen Fitton &lt;School of Psychology &amp; Computer Science&gt;" userId="d18aad3f-c8e9-4244-a416-702ed83c6ba9" providerId="ADAL" clId="{16DD0E43-1F83-4685-8B7E-09A5AD9D64CD}" dt="2021-02-02T15:09:20.862" v="1152" actId="1076"/>
        <pc:sldMkLst>
          <pc:docMk/>
          <pc:sldMk cId="2007415348" sldId="280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22:38.628" v="287" actId="20577"/>
          <ac:spMkLst>
            <pc:docMk/>
            <pc:sldMk cId="2007415348" sldId="280"/>
            <ac:spMk id="2" creationId="{E1D598B3-77E6-4D3A-9A03-966C0C30B6EA}"/>
          </ac:spMkLst>
        </pc:spChg>
        <pc:spChg chg="mod">
          <ac:chgData name="Daniel Bowen Fitton &lt;School of Psychology &amp; Computer Science&gt;" userId="d18aad3f-c8e9-4244-a416-702ed83c6ba9" providerId="ADAL" clId="{16DD0E43-1F83-4685-8B7E-09A5AD9D64CD}" dt="2021-02-02T14:53:01.999" v="793" actId="20577"/>
          <ac:spMkLst>
            <pc:docMk/>
            <pc:sldMk cId="2007415348" sldId="280"/>
            <ac:spMk id="3" creationId="{9B29AFA4-20A2-46D4-8FA2-40308D919454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4:53:30.669" v="796" actId="1076"/>
          <ac:spMkLst>
            <pc:docMk/>
            <pc:sldMk cId="2007415348" sldId="280"/>
            <ac:spMk id="4" creationId="{2C1E48DF-E5B6-4EDD-B993-88A727D75421}"/>
          </ac:spMkLst>
        </pc:spChg>
        <pc:spChg chg="add del">
          <ac:chgData name="Daniel Bowen Fitton &lt;School of Psychology &amp; Computer Science&gt;" userId="d18aad3f-c8e9-4244-a416-702ed83c6ba9" providerId="ADAL" clId="{16DD0E43-1F83-4685-8B7E-09A5AD9D64CD}" dt="2021-02-02T15:07:38.547" v="1143"/>
          <ac:spMkLst>
            <pc:docMk/>
            <pc:sldMk cId="2007415348" sldId="280"/>
            <ac:spMk id="5" creationId="{83A2C1D5-FA83-4BA1-AEF1-FFFC6BED2AA9}"/>
          </ac:spMkLst>
        </pc:spChg>
        <pc:spChg chg="add del">
          <ac:chgData name="Daniel Bowen Fitton &lt;School of Psychology &amp; Computer Science&gt;" userId="d18aad3f-c8e9-4244-a416-702ed83c6ba9" providerId="ADAL" clId="{16DD0E43-1F83-4685-8B7E-09A5AD9D64CD}" dt="2021-02-02T15:08:01.991" v="1147"/>
          <ac:spMkLst>
            <pc:docMk/>
            <pc:sldMk cId="2007415348" sldId="280"/>
            <ac:spMk id="8" creationId="{8B60424B-16EF-40C8-A6B0-163B20168D79}"/>
          </ac:spMkLst>
        </pc:sp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08:06.138" v="1149" actId="478"/>
          <ac:graphicFrameMkLst>
            <pc:docMk/>
            <pc:sldMk cId="2007415348" sldId="280"/>
            <ac:graphicFrameMk id="6" creationId="{CA996A93-C828-4C36-92F5-CDEA6181C507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08:04.229" v="1148" actId="478"/>
          <ac:graphicFrameMkLst>
            <pc:docMk/>
            <pc:sldMk cId="2007415348" sldId="280"/>
            <ac:graphicFrameMk id="7" creationId="{8D30BCF7-F91A-45BD-8FBB-EC9819C4C2D0}"/>
          </ac:graphicFrameMkLst>
        </pc:graphicFrameChg>
        <pc:picChg chg="add mod">
          <ac:chgData name="Daniel Bowen Fitton &lt;School of Psychology &amp; Computer Science&gt;" userId="d18aad3f-c8e9-4244-a416-702ed83c6ba9" providerId="ADAL" clId="{16DD0E43-1F83-4685-8B7E-09A5AD9D64CD}" dt="2021-02-02T15:09:20.862" v="1152" actId="1076"/>
          <ac:picMkLst>
            <pc:docMk/>
            <pc:sldMk cId="2007415348" sldId="280"/>
            <ac:picMk id="10" creationId="{3B5E717C-DA38-433C-84B2-B96707310445}"/>
          </ac:picMkLst>
        </pc:picChg>
      </pc:sldChg>
      <pc:sldChg chg="addSp modSp add modAnim">
        <pc:chgData name="Daniel Bowen Fitton &lt;School of Psychology &amp; Computer Science&gt;" userId="d18aad3f-c8e9-4244-a416-702ed83c6ba9" providerId="ADAL" clId="{16DD0E43-1F83-4685-8B7E-09A5AD9D64CD}" dt="2021-02-02T15:09:43.807" v="1158"/>
        <pc:sldMkLst>
          <pc:docMk/>
          <pc:sldMk cId="885963643" sldId="281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4:27:04.473" v="318" actId="20577"/>
          <ac:spMkLst>
            <pc:docMk/>
            <pc:sldMk cId="885963643" sldId="281"/>
            <ac:spMk id="2" creationId="{C5D40E22-5A2A-47B5-8F68-7C461CDDF091}"/>
          </ac:spMkLst>
        </pc:spChg>
        <pc:spChg chg="mod">
          <ac:chgData name="Daniel Bowen Fitton &lt;School of Psychology &amp; Computer Science&gt;" userId="d18aad3f-c8e9-4244-a416-702ed83c6ba9" providerId="ADAL" clId="{16DD0E43-1F83-4685-8B7E-09A5AD9D64CD}" dt="2021-02-02T15:07:03.018" v="1140" actId="20577"/>
          <ac:spMkLst>
            <pc:docMk/>
            <pc:sldMk cId="885963643" sldId="281"/>
            <ac:spMk id="3" creationId="{D6F6A661-AD92-460C-920C-38D90E34262A}"/>
          </ac:spMkLst>
        </pc:spChg>
        <pc:spChg chg="add">
          <ac:chgData name="Daniel Bowen Fitton &lt;School of Psychology &amp; Computer Science&gt;" userId="d18aad3f-c8e9-4244-a416-702ed83c6ba9" providerId="ADAL" clId="{16DD0E43-1F83-4685-8B7E-09A5AD9D64CD}" dt="2021-02-02T15:07:12.496" v="1141"/>
          <ac:spMkLst>
            <pc:docMk/>
            <pc:sldMk cId="885963643" sldId="281"/>
            <ac:spMk id="4" creationId="{3E31F2A9-DDD9-479E-B8AC-354AAE34A598}"/>
          </ac:spMkLst>
        </pc:spChg>
        <pc:picChg chg="add mod">
          <ac:chgData name="Daniel Bowen Fitton &lt;School of Psychology &amp; Computer Science&gt;" userId="d18aad3f-c8e9-4244-a416-702ed83c6ba9" providerId="ADAL" clId="{16DD0E43-1F83-4685-8B7E-09A5AD9D64CD}" dt="2021-02-02T15:09:35.230" v="1157" actId="1076"/>
          <ac:picMkLst>
            <pc:docMk/>
            <pc:sldMk cId="885963643" sldId="281"/>
            <ac:picMk id="6" creationId="{27B45D69-60D7-4DDB-A4E0-D4572103406F}"/>
          </ac:picMkLst>
        </pc:picChg>
      </pc:sldChg>
      <pc:sldChg chg="addSp delSp modSp add modAnim">
        <pc:chgData name="Daniel Bowen Fitton &lt;School of Psychology &amp; Computer Science&gt;" userId="d18aad3f-c8e9-4244-a416-702ed83c6ba9" providerId="ADAL" clId="{16DD0E43-1F83-4685-8B7E-09A5AD9D64CD}" dt="2021-02-02T15:24:23.056" v="1372"/>
        <pc:sldMkLst>
          <pc:docMk/>
          <pc:sldMk cId="1970280323" sldId="282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5:21:09.670" v="1187" actId="20577"/>
          <ac:spMkLst>
            <pc:docMk/>
            <pc:sldMk cId="1970280323" sldId="282"/>
            <ac:spMk id="2" creationId="{1A6ED807-416B-4127-802B-3D93AF4D0BE6}"/>
          </ac:spMkLst>
        </pc:spChg>
        <pc:spChg chg="del">
          <ac:chgData name="Daniel Bowen Fitton &lt;School of Psychology &amp; Computer Science&gt;" userId="d18aad3f-c8e9-4244-a416-702ed83c6ba9" providerId="ADAL" clId="{16DD0E43-1F83-4685-8B7E-09A5AD9D64CD}" dt="2021-02-02T15:17:37.704" v="1160" actId="478"/>
          <ac:spMkLst>
            <pc:docMk/>
            <pc:sldMk cId="1970280323" sldId="282"/>
            <ac:spMk id="3" creationId="{0EEC751E-8915-410B-8F25-38EE490E9CB9}"/>
          </ac:spMkLst>
        </pc:spChg>
        <pc:spChg chg="add mod">
          <ac:chgData name="Daniel Bowen Fitton &lt;School of Psychology &amp; Computer Science&gt;" userId="d18aad3f-c8e9-4244-a416-702ed83c6ba9" providerId="ADAL" clId="{16DD0E43-1F83-4685-8B7E-09A5AD9D64CD}" dt="2021-02-02T15:24:11.499" v="1371" actId="5793"/>
          <ac:spMkLst>
            <pc:docMk/>
            <pc:sldMk cId="1970280323" sldId="282"/>
            <ac:spMk id="8" creationId="{ED304B6D-4982-451A-937D-92E8DA92F55B}"/>
          </ac:spMkLst>
        </pc:sp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17:41.301" v="1162"/>
          <ac:graphicFrameMkLst>
            <pc:docMk/>
            <pc:sldMk cId="1970280323" sldId="282"/>
            <ac:graphicFrameMk id="4" creationId="{0E7141AC-1836-4CB3-9A31-49725EF51878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17:51.039" v="1164"/>
          <ac:graphicFrameMkLst>
            <pc:docMk/>
            <pc:sldMk cId="1970280323" sldId="282"/>
            <ac:graphicFrameMk id="5" creationId="{00490F76-69D8-46BA-91B4-4499283281A4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18:07.200" v="1166"/>
          <ac:graphicFrameMkLst>
            <pc:docMk/>
            <pc:sldMk cId="1970280323" sldId="282"/>
            <ac:graphicFrameMk id="6" creationId="{0ADA4AA5-B470-44C0-B9EE-A187E20250FA}"/>
          </ac:graphicFrameMkLst>
        </pc:graphicFrameChg>
        <pc:graphicFrameChg chg="add del mod">
          <ac:chgData name="Daniel Bowen Fitton &lt;School of Psychology &amp; Computer Science&gt;" userId="d18aad3f-c8e9-4244-a416-702ed83c6ba9" providerId="ADAL" clId="{16DD0E43-1F83-4685-8B7E-09A5AD9D64CD}" dt="2021-02-02T15:22:47.240" v="1288"/>
          <ac:graphicFrameMkLst>
            <pc:docMk/>
            <pc:sldMk cId="1970280323" sldId="282"/>
            <ac:graphicFrameMk id="9" creationId="{F8BDE7BB-432F-4287-A063-17FAA2E30CD3}"/>
          </ac:graphicFrameMkLst>
        </pc:graphicFrameChg>
        <pc:picChg chg="add del mod modCrop">
          <ac:chgData name="Daniel Bowen Fitton &lt;School of Psychology &amp; Computer Science&gt;" userId="d18aad3f-c8e9-4244-a416-702ed83c6ba9" providerId="ADAL" clId="{16DD0E43-1F83-4685-8B7E-09A5AD9D64CD}" dt="2021-02-02T15:20:41.905" v="1171" actId="478"/>
          <ac:picMkLst>
            <pc:docMk/>
            <pc:sldMk cId="1970280323" sldId="282"/>
            <ac:picMk id="7" creationId="{0FDA5420-0E47-42A2-B8AC-D567600A63CA}"/>
          </ac:picMkLst>
        </pc:picChg>
        <pc:picChg chg="add del mod">
          <ac:chgData name="Daniel Bowen Fitton &lt;School of Psychology &amp; Computer Science&gt;" userId="d18aad3f-c8e9-4244-a416-702ed83c6ba9" providerId="ADAL" clId="{16DD0E43-1F83-4685-8B7E-09A5AD9D64CD}" dt="2021-02-02T15:23:04.270" v="1291" actId="478"/>
          <ac:picMkLst>
            <pc:docMk/>
            <pc:sldMk cId="1970280323" sldId="282"/>
            <ac:picMk id="10" creationId="{F8E4C175-881F-4CC4-898B-BA15C2C683EB}"/>
          </ac:picMkLst>
        </pc:picChg>
        <pc:picChg chg="add mod">
          <ac:chgData name="Daniel Bowen Fitton &lt;School of Psychology &amp; Computer Science&gt;" userId="d18aad3f-c8e9-4244-a416-702ed83c6ba9" providerId="ADAL" clId="{16DD0E43-1F83-4685-8B7E-09A5AD9D64CD}" dt="2021-02-02T15:23:11.639" v="1294" actId="14100"/>
          <ac:picMkLst>
            <pc:docMk/>
            <pc:sldMk cId="1970280323" sldId="282"/>
            <ac:picMk id="11" creationId="{856DF5A8-CC11-496A-A372-F133CA25BBD0}"/>
          </ac:picMkLst>
        </pc:picChg>
      </pc:sldChg>
      <pc:sldChg chg="addSp modSp add">
        <pc:chgData name="Daniel Bowen Fitton &lt;School of Psychology &amp; Computer Science&gt;" userId="d18aad3f-c8e9-4244-a416-702ed83c6ba9" providerId="ADAL" clId="{16DD0E43-1F83-4685-8B7E-09A5AD9D64CD}" dt="2021-02-02T15:28:16.086" v="1672" actId="1076"/>
        <pc:sldMkLst>
          <pc:docMk/>
          <pc:sldMk cId="3982275090" sldId="283"/>
        </pc:sldMkLst>
        <pc:spChg chg="mod">
          <ac:chgData name="Daniel Bowen Fitton &lt;School of Psychology &amp; Computer Science&gt;" userId="d18aad3f-c8e9-4244-a416-702ed83c6ba9" providerId="ADAL" clId="{16DD0E43-1F83-4685-8B7E-09A5AD9D64CD}" dt="2021-02-02T15:24:53.659" v="1408" actId="5793"/>
          <ac:spMkLst>
            <pc:docMk/>
            <pc:sldMk cId="3982275090" sldId="283"/>
            <ac:spMk id="2" creationId="{5C27C028-5C46-4707-9EA7-A8222FAB2114}"/>
          </ac:spMkLst>
        </pc:spChg>
        <pc:spChg chg="mod">
          <ac:chgData name="Daniel Bowen Fitton &lt;School of Psychology &amp; Computer Science&gt;" userId="d18aad3f-c8e9-4244-a416-702ed83c6ba9" providerId="ADAL" clId="{16DD0E43-1F83-4685-8B7E-09A5AD9D64CD}" dt="2021-02-02T15:27:08.387" v="1669" actId="20577"/>
          <ac:spMkLst>
            <pc:docMk/>
            <pc:sldMk cId="3982275090" sldId="283"/>
            <ac:spMk id="3" creationId="{174966BA-B230-4F4E-B076-C6077F8FD2FE}"/>
          </ac:spMkLst>
        </pc:spChg>
        <pc:picChg chg="add mod">
          <ac:chgData name="Daniel Bowen Fitton &lt;School of Psychology &amp; Computer Science&gt;" userId="d18aad3f-c8e9-4244-a416-702ed83c6ba9" providerId="ADAL" clId="{16DD0E43-1F83-4685-8B7E-09A5AD9D64CD}" dt="2021-02-02T15:28:16.086" v="1672" actId="1076"/>
          <ac:picMkLst>
            <pc:docMk/>
            <pc:sldMk cId="3982275090" sldId="283"/>
            <ac:picMk id="4" creationId="{CEE49F85-30BE-4868-9645-B1D7EACDC8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4479440-55E1-4DE9-ADED-128ED05CF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10778-2AE7-A64A-A119-5CA26A2B0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Enrichment – Internet of Trees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F727-97B7-3F48-A39A-4D370DD04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Week Three – Tree Telemetry</a:t>
            </a:r>
          </a:p>
        </p:txBody>
      </p:sp>
    </p:spTree>
    <p:extLst>
      <p:ext uri="{BB962C8B-B14F-4D97-AF65-F5344CB8AC3E}">
        <p14:creationId xmlns:p14="http://schemas.microsoft.com/office/powerpoint/2010/main" val="412155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C028-5C46-4707-9EA7-A8222FAB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Challenge…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66BA-B230-4F4E-B076-C6077F8F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 box for our sensing equipment</a:t>
            </a:r>
          </a:p>
          <a:p>
            <a:pPr lvl="1"/>
            <a:r>
              <a:rPr lang="en-GB" dirty="0"/>
              <a:t>What is it made out of?</a:t>
            </a:r>
          </a:p>
          <a:p>
            <a:pPr lvl="1"/>
            <a:r>
              <a:rPr lang="en-GB" dirty="0"/>
              <a:t>What colour is it?</a:t>
            </a:r>
          </a:p>
          <a:p>
            <a:pPr lvl="1"/>
            <a:r>
              <a:rPr lang="en-GB" dirty="0"/>
              <a:t>What shape is it?</a:t>
            </a:r>
          </a:p>
          <a:p>
            <a:pPr lvl="1"/>
            <a:r>
              <a:rPr lang="en-GB" dirty="0"/>
              <a:t>How is it fixed to a tree?</a:t>
            </a:r>
          </a:p>
          <a:p>
            <a:pPr lvl="1"/>
            <a:r>
              <a:rPr lang="en-GB" dirty="0"/>
              <a:t>How is it weather proof?</a:t>
            </a:r>
          </a:p>
          <a:p>
            <a:pPr lvl="1"/>
            <a:r>
              <a:rPr lang="en-GB" dirty="0"/>
              <a:t>How can air still get in?</a:t>
            </a:r>
          </a:p>
          <a:p>
            <a:pPr lvl="1"/>
            <a:r>
              <a:rPr lang="en-GB" dirty="0"/>
              <a:t>What else might be important?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49F85-30BE-4868-9645-B1D7EAC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51" y="0"/>
            <a:ext cx="469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46E5-F44C-2E44-AE12-3BA1C52C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on work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44EA-696E-274D-99FD-89FCD469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out anything you can about trees in your neighbourhood or region.  Measure some trees.  Find out what others measure ABOUT trees.</a:t>
            </a:r>
          </a:p>
          <a:p>
            <a:r>
              <a:rPr lang="en-GB" dirty="0"/>
              <a:t>Select a tree to keep an eye on over the next 20 weeks – make a log of how its size and look changes – photograph it once a week at the same time.  Take the SAME photo of it at 8am, 12 noon, 4pm and 8pm to see how the light it gets changes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can sense/measure - US</a:t>
            </a:r>
          </a:p>
          <a:p>
            <a:r>
              <a:rPr lang="en-US" dirty="0"/>
              <a:t>Designing our sensor boxes –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B6FD-2583-934F-85F6-353BC6F5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CEA5-F589-F149-9A90-BECF713EE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thing of a good twitter handle?</a:t>
            </a:r>
          </a:p>
          <a:p>
            <a:r>
              <a:rPr lang="en-US" dirty="0"/>
              <a:t>Anyone got anything to show / talk about?</a:t>
            </a:r>
          </a:p>
        </p:txBody>
      </p:sp>
    </p:spTree>
    <p:extLst>
      <p:ext uri="{BB962C8B-B14F-4D97-AF65-F5344CB8AC3E}">
        <p14:creationId xmlns:p14="http://schemas.microsoft.com/office/powerpoint/2010/main" val="285071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gather data from trees on air quality around Clitheroe and the Local area to see what effect trees might have on air quality and to see how air quality varies</a:t>
            </a:r>
          </a:p>
          <a:p>
            <a:r>
              <a:rPr lang="en-US" dirty="0"/>
              <a:t>To find ways to make the data exciting for children in KS1 and KS2 and also to package that data in interesting ways for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98253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E3-4DFF-8042-86EF-0362ABD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Data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AAA3-5F44-6142-A0FC-A3CD9C41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gather </a:t>
            </a:r>
            <a:r>
              <a:rPr lang="en-US" b="1" dirty="0"/>
              <a:t>data</a:t>
            </a:r>
            <a:r>
              <a:rPr lang="en-US" dirty="0"/>
              <a:t> from trees on air quality around Clitheroe and the Local area to see </a:t>
            </a:r>
            <a:r>
              <a:rPr lang="en-US" b="1" dirty="0"/>
              <a:t>what effect </a:t>
            </a:r>
            <a:r>
              <a:rPr lang="en-US" dirty="0"/>
              <a:t>trees might have on air quality and to see how air quality varies</a:t>
            </a:r>
          </a:p>
          <a:p>
            <a:r>
              <a:rPr lang="en-US" dirty="0"/>
              <a:t>Data = ‘</a:t>
            </a:r>
            <a:r>
              <a:rPr lang="en-GB" dirty="0"/>
              <a:t>facts and statistics </a:t>
            </a:r>
            <a:r>
              <a:rPr lang="en-GB" b="1" dirty="0"/>
              <a:t>collected</a:t>
            </a:r>
            <a:r>
              <a:rPr lang="en-GB" dirty="0"/>
              <a:t> together for reference or analysis’</a:t>
            </a:r>
          </a:p>
          <a:p>
            <a:r>
              <a:rPr lang="en-GB" dirty="0"/>
              <a:t>Science = ‘the systematic </a:t>
            </a:r>
            <a:r>
              <a:rPr lang="en-GB" b="1" dirty="0"/>
              <a:t>study</a:t>
            </a:r>
            <a:r>
              <a:rPr lang="en-GB" dirty="0"/>
              <a:t> of the structure and behaviour of the physical and natural world through observation and experiment’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2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B897-F4E5-4209-BB0D-DCFBED3D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Sensing Stuff</a:t>
            </a:r>
          </a:p>
        </p:txBody>
      </p:sp>
      <p:pic>
        <p:nvPicPr>
          <p:cNvPr id="7" name="Content Placeholder 6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600F63D4-CB42-4F59-91C0-E8F49C70B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303" y="2221779"/>
            <a:ext cx="6213282" cy="411993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F1C487-79C7-460E-8C17-781F20C72BE3}"/>
              </a:ext>
            </a:extLst>
          </p:cNvPr>
          <p:cNvSpPr/>
          <p:nvPr/>
        </p:nvSpPr>
        <p:spPr>
          <a:xfrm>
            <a:off x="285303" y="40201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Raspberry Pi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https://www.raspberrypi.org/products/raspberry-pi-4-model-b/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D88EB-710A-48E0-9C43-2E2BD321EA02}"/>
              </a:ext>
            </a:extLst>
          </p:cNvPr>
          <p:cNvSpPr/>
          <p:nvPr/>
        </p:nvSpPr>
        <p:spPr>
          <a:xfrm>
            <a:off x="435630" y="2221779"/>
            <a:ext cx="25523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PIM458 Enviro+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https://shop.pimoroni.com/products/enviro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622D3B-14E5-4E80-9EBC-E027DC954589}"/>
              </a:ext>
            </a:extLst>
          </p:cNvPr>
          <p:cNvSpPr/>
          <p:nvPr/>
        </p:nvSpPr>
        <p:spPr>
          <a:xfrm>
            <a:off x="7197055" y="764491"/>
            <a:ext cx="4810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PMS5003 Particulate Matter Sensor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https://shop.pimoroni.com/products/pms5003-particulate-matter-sensor-with-cable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5A84B0-3C89-4F15-964E-19263B8DAB12}"/>
              </a:ext>
            </a:extLst>
          </p:cNvPr>
          <p:cNvSpPr/>
          <p:nvPr/>
        </p:nvSpPr>
        <p:spPr>
          <a:xfrm rot="373003">
            <a:off x="2564590" y="2270033"/>
            <a:ext cx="1963377" cy="47379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C44A58-F775-4005-81CD-DA3D90106472}"/>
              </a:ext>
            </a:extLst>
          </p:cNvPr>
          <p:cNvSpPr/>
          <p:nvPr/>
        </p:nvSpPr>
        <p:spPr>
          <a:xfrm rot="2988142">
            <a:off x="2455680" y="5655643"/>
            <a:ext cx="1143805" cy="47379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283DBA5-5507-43C6-B0BA-BCB5272CF114}"/>
              </a:ext>
            </a:extLst>
          </p:cNvPr>
          <p:cNvSpPr/>
          <p:nvPr/>
        </p:nvSpPr>
        <p:spPr>
          <a:xfrm rot="4383499">
            <a:off x="7059232" y="1696180"/>
            <a:ext cx="1239204" cy="47379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7ED88-66FF-4967-8D6A-691A58582EF4}"/>
              </a:ext>
            </a:extLst>
          </p:cNvPr>
          <p:cNvSpPr/>
          <p:nvPr/>
        </p:nvSpPr>
        <p:spPr>
          <a:xfrm>
            <a:off x="894903" y="510275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Battery Pack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4E770DD-077F-41B2-B0D1-7C9839192D9E}"/>
              </a:ext>
            </a:extLst>
          </p:cNvPr>
          <p:cNvSpPr/>
          <p:nvPr/>
        </p:nvSpPr>
        <p:spPr>
          <a:xfrm rot="21310943">
            <a:off x="2029073" y="3872890"/>
            <a:ext cx="2074330" cy="47379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8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98B3-77E6-4D3A-9A03-966C0C30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Data: PIM458 Enviro+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AFA4-20A2-46D4-8FA2-40308D91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035572"/>
            <a:ext cx="10168128" cy="48224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Temperature, Pressure, Humidity</a:t>
            </a:r>
          </a:p>
          <a:p>
            <a:r>
              <a:rPr lang="en-GB" dirty="0"/>
              <a:t>Light and Proximity</a:t>
            </a:r>
          </a:p>
          <a:p>
            <a:r>
              <a:rPr lang="en-GB" dirty="0"/>
              <a:t>Nitrogen dioxide (NO2)</a:t>
            </a:r>
          </a:p>
          <a:p>
            <a:pPr lvl="1"/>
            <a:r>
              <a:rPr lang="en-GB" dirty="0"/>
              <a:t>Produced when fossil fuels are burned (cars engines, central heating etc)</a:t>
            </a:r>
          </a:p>
          <a:p>
            <a:pPr lvl="1"/>
            <a:r>
              <a:rPr lang="en-GB" dirty="0"/>
              <a:t>Affects human airways and lungs, can also affect vegetation. </a:t>
            </a:r>
          </a:p>
          <a:p>
            <a:r>
              <a:rPr lang="en-GB" dirty="0"/>
              <a:t>Carbon monoxide (CO)</a:t>
            </a:r>
          </a:p>
          <a:p>
            <a:pPr lvl="1"/>
            <a:r>
              <a:rPr lang="en-GB" dirty="0"/>
              <a:t>Produced by incomplete combustion (car engines, industry etc)</a:t>
            </a:r>
          </a:p>
          <a:p>
            <a:pPr lvl="1"/>
            <a:r>
              <a:rPr lang="en-GB" dirty="0"/>
              <a:t>Deadly in high quantities</a:t>
            </a:r>
          </a:p>
          <a:p>
            <a:r>
              <a:rPr lang="en-GB" dirty="0"/>
              <a:t>Ammonia (NH3)</a:t>
            </a:r>
          </a:p>
          <a:p>
            <a:pPr lvl="1"/>
            <a:r>
              <a:rPr lang="en-GB" dirty="0"/>
              <a:t>Mainly released through agriculture </a:t>
            </a:r>
          </a:p>
          <a:p>
            <a:pPr lvl="1"/>
            <a:r>
              <a:rPr lang="en-GB" dirty="0"/>
              <a:t>Can damage eco systems on land and in water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E48DF-E5B6-4EDD-B993-88A727D75421}"/>
              </a:ext>
            </a:extLst>
          </p:cNvPr>
          <p:cNvSpPr/>
          <p:nvPr/>
        </p:nvSpPr>
        <p:spPr>
          <a:xfrm>
            <a:off x="7305368" y="6542603"/>
            <a:ext cx="4886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https://uk-air.defra.gov.uk/assets/documents/What_are_the_causes_of_Air_Pollution.pdf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5E717C-DA38-433C-84B2-B9670731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45" y="548640"/>
            <a:ext cx="4362987" cy="20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0E22-5A2A-47B5-8F68-7C461CDD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Data: PMS5003 Particulate Matter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A661-AD92-460C-920C-38D90E34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476664" cy="3694176"/>
          </a:xfrm>
        </p:spPr>
        <p:txBody>
          <a:bodyPr/>
          <a:lstStyle/>
          <a:p>
            <a:r>
              <a:rPr lang="en-GB" dirty="0"/>
              <a:t>PM1, PM2.5, and PM10</a:t>
            </a:r>
          </a:p>
          <a:p>
            <a:pPr lvl="1"/>
            <a:r>
              <a:rPr lang="en-GB" dirty="0"/>
              <a:t>?????</a:t>
            </a:r>
          </a:p>
          <a:p>
            <a:pPr lvl="1"/>
            <a:r>
              <a:rPr lang="en-GB" dirty="0"/>
              <a:t>PM1 = 1 micrometre or smaller, PM2.5 = 2.5 micrometre, PM10 = 10 micrometre</a:t>
            </a:r>
          </a:p>
          <a:p>
            <a:pPr lvl="1"/>
            <a:r>
              <a:rPr lang="en-GB" dirty="0"/>
              <a:t>Human hair is 50-70 micrometres across, a fine grain of sand is 90 micrometres</a:t>
            </a:r>
          </a:p>
          <a:p>
            <a:r>
              <a:rPr lang="en-GB" dirty="0"/>
              <a:t>Tiny solid particles in the air we can breathe in</a:t>
            </a:r>
          </a:p>
          <a:p>
            <a:r>
              <a:rPr lang="en-GB" dirty="0"/>
              <a:t>Mostly generated by fuel combustion and transport</a:t>
            </a:r>
          </a:p>
          <a:p>
            <a:r>
              <a:rPr lang="en-GB" dirty="0"/>
              <a:t>Also quarrying, construction and other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1F2A9-DDD9-479E-B8AC-354AAE34A598}"/>
              </a:ext>
            </a:extLst>
          </p:cNvPr>
          <p:cNvSpPr/>
          <p:nvPr/>
        </p:nvSpPr>
        <p:spPr>
          <a:xfrm>
            <a:off x="7305368" y="6542603"/>
            <a:ext cx="4886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https://uk-air.defra.gov.uk/assets/documents/What_are_the_causes_of_Air_Pollution.pdf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27B45D69-60D7-4DDB-A4E0-D4572103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274" y="1275479"/>
            <a:ext cx="2616422" cy="20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D807-416B-4127-802B-3D93AF4D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Raspberry Pi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04B6D-4982-451A-937D-92E8DA92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476664" cy="3694176"/>
          </a:xfrm>
        </p:spPr>
        <p:txBody>
          <a:bodyPr/>
          <a:lstStyle/>
          <a:p>
            <a:r>
              <a:rPr lang="en-GB" dirty="0"/>
              <a:t>Miniature computer</a:t>
            </a:r>
          </a:p>
          <a:p>
            <a:pPr lvl="1"/>
            <a:r>
              <a:rPr lang="en-GB" dirty="0"/>
              <a:t>Can run on batteries</a:t>
            </a:r>
          </a:p>
          <a:p>
            <a:pPr lvl="1"/>
            <a:r>
              <a:rPr lang="en-GB" dirty="0"/>
              <a:t>Can store Data</a:t>
            </a:r>
          </a:p>
          <a:p>
            <a:pPr lvl="1"/>
            <a:r>
              <a:rPr lang="en-GB" dirty="0"/>
              <a:t>Can talk to sensors</a:t>
            </a:r>
          </a:p>
          <a:p>
            <a:endParaRPr lang="en-GB" dirty="0"/>
          </a:p>
          <a:p>
            <a:r>
              <a:rPr lang="en-GB" dirty="0"/>
              <a:t>Not weather proof…</a:t>
            </a:r>
          </a:p>
          <a:p>
            <a:r>
              <a:rPr lang="en-GB" dirty="0"/>
              <a:t>Not so good at clinging on to a tree…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DF5A8-CC11-496A-A372-F133CA25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29" y="319395"/>
            <a:ext cx="5513696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b0899ab-ad19-4148-8ccf-f7341ed328c8"/>
</p:tagLst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2E6E8"/>
      </a:lt2>
      <a:accent1>
        <a:srgbClr val="BC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2"/>
      </a:accent6>
      <a:hlink>
        <a:srgbClr val="5986A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133CE2623B74D8E72A459D6650AD0" ma:contentTypeVersion="13" ma:contentTypeDescription="Create a new document." ma:contentTypeScope="" ma:versionID="c03ceccd58a6e2914525e273e702d5dd">
  <xsd:schema xmlns:xsd="http://www.w3.org/2001/XMLSchema" xmlns:xs="http://www.w3.org/2001/XMLSchema" xmlns:p="http://schemas.microsoft.com/office/2006/metadata/properties" xmlns:ns3="1c9c29da-d526-4f07-8beb-5ebeffb879cb" xmlns:ns4="67b0680d-6c3b-4680-9a75-22dee6755717" targetNamespace="http://schemas.microsoft.com/office/2006/metadata/properties" ma:root="true" ma:fieldsID="da96fd5ce6c5b69257872eea2e4f755b" ns3:_="" ns4:_="">
    <xsd:import namespace="1c9c29da-d526-4f07-8beb-5ebeffb879cb"/>
    <xsd:import namespace="67b0680d-6c3b-4680-9a75-22dee67557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c29da-d526-4f07-8beb-5ebeffb879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0d-6c3b-4680-9a75-22dee6755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E9EC8-CB17-47D8-85B7-DD485A2C7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c29da-d526-4f07-8beb-5ebeffb879cb"/>
    <ds:schemaRef ds:uri="67b0680d-6c3b-4680-9a75-22dee675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9FC9CF-A93E-4A27-A4F1-ECE89D6B8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D72045-A357-4057-8785-A1F207962C8F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1c9c29da-d526-4f07-8beb-5ebeffb879cb"/>
    <ds:schemaRef ds:uri="http://purl.org/dc/elements/1.1/"/>
    <ds:schemaRef ds:uri="http://schemas.openxmlformats.org/package/2006/metadata/core-properties"/>
    <ds:schemaRef ds:uri="67b0680d-6c3b-4680-9a75-22dee675571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602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Enrichment – Internet of Trees</vt:lpstr>
      <vt:lpstr>Today</vt:lpstr>
      <vt:lpstr>Add ins?</vt:lpstr>
      <vt:lpstr>Reminder - The Challenge</vt:lpstr>
      <vt:lpstr>Reminder - Data and Science</vt:lpstr>
      <vt:lpstr>Sensing Stuff</vt:lpstr>
      <vt:lpstr>Data: PIM458 Enviro+ </vt:lpstr>
      <vt:lpstr>Data: PMS5003 Particulate Matter Sensor</vt:lpstr>
      <vt:lpstr>Raspberry Pi</vt:lpstr>
      <vt:lpstr>Design Challenge…</vt:lpstr>
      <vt:lpstr>Follow on work - optional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– Internet of Trees</dc:title>
  <dc:creator>Janet C Read &lt;School of Psychology &amp; Computer Science&gt;</dc:creator>
  <cp:lastModifiedBy>Daniel Bowen Fitton &lt;School of Psychology &amp; Computer Science&gt;</cp:lastModifiedBy>
  <cp:revision>5</cp:revision>
  <dcterms:created xsi:type="dcterms:W3CDTF">2021-01-26T09:58:05Z</dcterms:created>
  <dcterms:modified xsi:type="dcterms:W3CDTF">2021-02-02T15:28:20Z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0x010100F4F133CE2623B74D8E72A459D6650AD0</vt:lpwstr>
  </property>
</Properties>
</file>